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4" r:id="rId2"/>
    <p:sldId id="256" r:id="rId3"/>
    <p:sldId id="275" r:id="rId4"/>
    <p:sldId id="274" r:id="rId5"/>
    <p:sldId id="283" r:id="rId6"/>
    <p:sldId id="261" r:id="rId7"/>
    <p:sldId id="262" r:id="rId8"/>
    <p:sldId id="276" r:id="rId9"/>
    <p:sldId id="278" r:id="rId10"/>
    <p:sldId id="279" r:id="rId11"/>
    <p:sldId id="280" r:id="rId12"/>
    <p:sldId id="281" r:id="rId13"/>
    <p:sldId id="265" r:id="rId14"/>
    <p:sldId id="282" r:id="rId15"/>
    <p:sldId id="267" r:id="rId16"/>
    <p:sldId id="268" r:id="rId17"/>
    <p:sldId id="284" r:id="rId18"/>
    <p:sldId id="285" r:id="rId19"/>
    <p:sldId id="288" r:id="rId20"/>
    <p:sldId id="287" r:id="rId21"/>
    <p:sldId id="289" r:id="rId22"/>
    <p:sldId id="294" r:id="rId23"/>
    <p:sldId id="295" r:id="rId24"/>
    <p:sldId id="296" r:id="rId25"/>
    <p:sldId id="297" r:id="rId26"/>
    <p:sldId id="270" r:id="rId27"/>
    <p:sldId id="286" r:id="rId28"/>
    <p:sldId id="266" r:id="rId29"/>
    <p:sldId id="290" r:id="rId30"/>
    <p:sldId id="299" r:id="rId31"/>
    <p:sldId id="300" r:id="rId32"/>
    <p:sldId id="291" r:id="rId33"/>
    <p:sldId id="263" r:id="rId34"/>
    <p:sldId id="292" r:id="rId35"/>
    <p:sldId id="293" r:id="rId36"/>
    <p:sldId id="298" r:id="rId37"/>
    <p:sldId id="30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01:25:23.5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22389 10030 320 0,'0'0'209'0,"0"0"-199"0,0 0-8 16,0 0 61-16,0 0 4 15,0 0-45-15,0 0 7 16,19-21 16-16,-19 21-7 0,0 0-12 0,0 0 0 16,0 0 8-16,0 0-9 15,0 0-15 1,0 0-10-16,0 0-8 15,0 0 8-15,0 7-1 16,0 7 1-16,0 5 11 16,5 1 3-16,-1 6-8 15,1 1 15-15,0 0-3 16,-2 0-9-16,1 2 2 0,0-2-6 16,-2 6 9-16,-2 3-3 15,0 3 0-15,0 2-1 0,-2-1 1 16,-5 1-1-1,1-2 1-15,0-1-6 0,3 1-1 32,1 1 1-32,2-1 0 0,0 3 1 15,-1 0-5-15,1 0 3 16,0 1-3-16,0-1-1 16,0-4 1-16,0-2-1 15,0-4 3-15,0-1-3 0,0 1 3 16,0-4 1-16,0 1-3 15,0-1 2-15,0 1-3 16,-2 4 6-16,-2 2-6 16,-3 1 4-1,1 1-3-15,1-3 4 16,2 1-5-16,2-3 2 16,1-3 0-16,0 2 0 15,0-1 3-15,0-1 0 0,0-1 3 16,0 0-7-16,0 4 5 15,0 5-5 1,0 2 4-16,-3 4 0 16,0-2-1-16,-3-4 3 0,3-3-4 15,3-6-2-15,0-6 2 16,0-5 0-16,0-4-3 16,0-6 0-16,0-4-1 15,0-1 2-15,0 0-1 16,0-1 0-16,0 1 2 0,0-1 5 15,0 1-3-15,0-2-3 16,0 2-1 0,0 0 4-16,0 0-9 15,0 1 6-15,0 0-1 16,0-3 4-16,0 2-2 0,0-2 1 16,0 0 1-1,0 1-3-15,-15 0-1 0,-12-1-96 16,-7 0-407-16</inkml:trace>
  <inkml:trace contextRef="#ctx0" brushRef="#br0" timeOffset="4255.72">22465 11815 383 0,'0'0'41'16,"0"0"11"-16,0 0-27 15,0 0 8-15,0 0-33 0,0 0 1 16,0 0-1-16,0 0 0 0,0 0-3 16,0 0 3-16,0 0 0 15,0 0 9-15,0 0-6 16,0 0-2-16,0 0 0 31,0 0-1-31,0 1 0 16,0 4 6-16,-1-1-3 15,1-1 7-15,-2 0 8 16,1-1-1-16,-2 2-10 0,0-1-3 16,0 1 2-16,-2 1-5 15,4-3-1-15,-1 0 0 16,2-2 0-16,0 0 0 15,0 0 0-15,0 0 0 0,0 0 0 16,0 0 0-16,0 0-2 16,0 0-5-16,0 1 6 15,0-1 1-15,0 0-11 16,-4 2 9-16,-2-2-5 0,3 2 6 16,0-2 1-16,0 0 1 15,3 0 7-15,0 0-8 16,0 0 21-1,0 0-21-15,0 0 12 16,0 0-7-16,0 1 17 16,0 0 2-16,-1-1-14 15,1 0 7-15,0 0 15 16,0 0 1-16,0 0-22 16,0 0-5-16,0 0-6 15,0 0 0-15,0 0-6 16,0 2 6-16,0 0 0 0,0 0 3 15,0 6-1-15,0 7 7 16,-4 4 7-16,3 6-8 0,-1 2 4 16,1 2-6-1,-2 1-2-15,1 4 13 16,-2-1 6-16,-2 2-14 16,2 1 6-1,-1-2-6-15,-1 3-4 16,0 3 4-16,1 0-1 15,0 0-6-15,2-3 4 0,0-1-6 16,1-9 1-16,1-1 9 16,1-3-9-16,0-4 10 0,0 1 7 15,0 0-16-15,0 0 5 16,0 4-1-16,0-1 2 16,0 6 1-1,0 2 5-15,-3 2-5 0,-2 3-4 16,1-1-1-16,-3-1 3 15,4-3-3-15,-2-1-1 16,4-4-3-16,1-3 3 16,-2-1-1-16,0 2 0 15,-2-1 7-15,-1 7 10 16,1 2-3-16,-3 5-3 16,2 3-8-16,2-2-1 15,2 0 2-15,-2-3-4 16,1-5 1-16,-1-2-3 0,2-3 2 15,-1-4-2 1,1-1 3-16,1-3-2 0,0 0 1 16,-2 0 1-16,2 3-3 15,-2 3 7-15,-2 2-6 0,1 6 0 16,-1 1 4-16,-1-1-3 16,2-4-2-16,0-4 0 15,0-3-1 1,2-5 1-16,-1 0 6 0,2-2-6 15,0-3 4-15,0-4-3 16,0 0-1 0,0-1 0-16,0-1-5 15,0-1 5-15,2 2 0 16,-1-3 0-16,1 0 1 0,-2-1-1 16,0 1 3-1,0-2-3-15,0 0 5 16,0 1-5-16,0-1 6 15,0 0 2-15,0 0-2 0,0 0 18 16,0 0-14-16,0 1 1 16,0-1-1-16,0 0 4 15,0 0-8-15,1 1-5 16,4 1 0-16,2 2 0 0,-1-1 0 16,-2 0-1-16,0-2 0 15,-3-1 1-15,-1 0 0 16,0 0 3-16,0 0-4 15,0 0 5-15,0 0-4 16,0 0 0-16,0 0-1 16,0 0 0-16,0 0 4 0,2 0-3 15,-2 0-1-15,0 0 2 32,0 0-1-32,0 0 1 15,0 0-2-15,0 0 0 0,0 0-2 0,0 0 1 31,0 0-2-31,0 0-3 0,0 2 5 16,0-1-1-16,0 6 0 16,0 10-3-16,-2 10 10 0,-4 9-3 15,-3 3-1-15,0 4-1 16,2 3-1-16,-2 3 1 16,2 0 0-16,0 0-1 15,3-6 2-15,-1-5 0 16,1-2 0-16,-2-8-1 0,3 2 1 15,0-4-1-15,3 1 1 16,0 1-1-16,-1 3 0 16,-1 1 0-1,-1-1 4-15,2 7-4 16,-1-1 0-16,-1 2 1 16,0 2-1-16,-2-2 0 15,0-3 0-15,3-7 0 16,1-4 0-16,1-5 0 0,0-2 0 15,0-1 0-15,0 0 0 16,0 2 0-16,0 1 0 16,0 1 0-1,0 4 1-15,0 0 1 0,-2 6-2 16,-1 3-2-16,-1 1 2 0,-1 5 2 16,2 2-1-16,0 4-1 15,-1-1-1-15,1 0-1 16,0 0 2-16,0-2 0 31,2-1-5-31,-1-3 3 0,2-5 0 16,0-1 1-16,0-3 0 0,0 1 2 0,0-2-2 31,0-1 1-31,0-2 0 16,0 1-1-16,0-1 2 0,0 3-1 15,-2 3 1-15,-4 3-1 16,-3 5-1-16,-2-2-2 15,2-2 2-15,1-4 1 16,-1-5-2-16,5-5 0 16,1-2-3-16,1-7 2 15,2-4-6-15,0 0 4 16,0-2-4-16,0-1 0 16,0 1 2-16,3 1 7 0,0-1 0 15,-1-1 0 1,-1-2 0-16,1 1 0 0,-1-2-1 0,2 0 2 31,-2 0-1-31,1 0 0 16,-2 0 0-16,2 0-2 0,2-1-1 15,2 0-3-15,5 1 3 16,5-3 3-16,5 0 0 16,6 0 0-16,10 0 1 15,6 0-1-15,5-7 0 16,4-2 0-16,2 1 1 15,0 0-3-15,1 0 2 16,-1 1-1-16,2-1-8 16,1 1 8-16,3 2-5 15,1-1-2-15,0-1 5 16,2 2 0-16,2 1-2 0,3 0 4 16,3 4-7-16,-1-1 3 15,-3 0 3-15,-4 1 0 16,-3-1 2-16,-1-2-4 0,2 1-5 15,5-2 2-15,3 2-10 16,1-3 9 0,0 4-4-1,-1-2 12-15,-1 3 0 0,2 0 0 0,-1 0-1 16,-2 0 1-16,2 0-4 0,4 0-2 31,2 0-17-31,2 0 5 16,-1 0-3-16,-4 0 0 15,-2 0 9-15,-5 0-7 16,3 0 19-16,-1 0 0 0,3 0-1 16,0 0 1-16,-3 3 0 15,2-1 7-15,-2 0-7 16,3 0-3-16,-1 0 2 16,-4 1-2-16,-4 0 3 0,-1 1-3 15,1-3-2-15,3 4 4 16,4-4-8-16,0 2 0 31,-2 1-1-31,-3 0 6 0,1 2-3 16,-2-2 6-16,2 0-1 15,1 0-8-15,0-1-10 16,-2 0-1-16,0 1 12 16,-1-1 8-16,0 1-9 15,0 1 10-15,-2 0 0 0,-4 2-2 16,-3 0 2-1,-1 1 0-15,0-3 3 0,3 2 0 16,1-2-3-16,2-1-2 16,0-2 2-16,-1 0 0 15,-5-2-13-15,-1 0-17 0,-1 0 15 16,-1 0 15-16,-2 0 0 16,0-4 1-16,0-5-1 15,-1 2 1-15,2-1-1 16,3 1-10-1,-3 1 3-15,1 0-9 16,1 1-23-16,-2-2 20 16,3-1-2-16,-1-2 7 15,-3 4-2-15,0-3 16 16,-2 2 0-16,-3 2 1 16,1 0 6-16,-2 0-7 15,-1 2 0-15,1-1 1 0,0 1 2 16,-1-1 7-16,0-2-9 0,-2 0 8 15,-1-1-9 1,-1-5 6-16,2 1-7 16,4 1 2-16,0 0-1 15,6 0 5-15,-5 1-5 16,2 2-1-16,-3-1-3 0,-6 0 4 16,-2 1-6-16,-1 1 13 0,-3 2-4 15,-1 0 7 1,-2 0-3-16,-1 0 2 0,-4 1 15 15,-1-1 1-15,-2 1-13 32,0-1-10-32,3 2 4 0,1 1-6 15,4 1 0-15,2 0 2 16,0 0-2-16,0 0 1 16,-3 0-1-16,3 0 0 15,-3 0 1-15,3 0 5 16,3 0 10-16,-1 0 4 0,0 0-4 15,1 0-1-15,-2 0-4 16,-2 0 3-16,-3 0 14 16,-3 0-19-16,-1-1 15 0,-4-1-17 15,0 0 1-15,0 2-3 16,1-2 0-16,0 1-1 16,3-2-4-16,-2 3 1 15,-4 0 1-15,0 0 13 16,-3 0-5-16,0 0 16 15,0 0-19-15,-5 0 1 16,-4 4 24-16,-3-4 2 16,0 0-2-1,0 0-18-15,0 0 0 16,0 0-7-16,0 0-7 16,0 0 4-16,0 0-4 15,0 0-10-15,-6 0-21 0,-4 0-68 16,-5 0-120-16,3 0-263 15</inkml:trace>
  <inkml:trace contextRef="#ctx0" brushRef="#br0" timeOffset="4826.56">29644 15683 669 0,'0'0'17'16,"0"0"-3"-16,0 0 10 15,0 0 81-15,0 0-23 16,0 0-60-16,-16-17-13 0,16 17 0 16,0 0 7-16,0 0-12 0,0 0 3 15,0 0-3-15,0 0 12 16,0 0-12-16,0 11 15 15,12 2 3-15,7 2-13 32,5-1-9-32,3 2-1 15,1-2 1-15,2 0 1 0,0 0-1 16,-3-3 0-16,0 1 0 16,-3-2 0-16,-5 1 0 15,-2 1-1-15,-6 0 1 16,-3 1 0-16,-4 1 0 0,-2 4 0 15,-2 3 0-15,0 2 3 16,-19 4 3-16,-13 1-1 16,-8 1-5-16,-7 1-1 0,-3 3-17 15,-1 1-27-15,5 1-46 32,0-4-52-32,4-3-31 15</inkml:trace>
  <inkml:trace contextRef="#ctx0" brushRef="#br0" timeOffset="6659.42">22462 9926 260 0,'0'0'20'0,"0"0"-5"16,0 0 54-16,0 0 25 15,0 0-33-15,0 0-46 16,-85 58 4-16,64-39 1 15,4-2 3-15,1 0-12 16,3-1 9-16,3-2-10 0,1-2-9 16,1 2 2-16,1-4-3 15,1-3 2-15,1 1 1 16,2-4 0-16,0 0 10 16,0 0-2-16,2-2 6 15,1-2-14-15,0 0-1 16,0 0 10-1,0 0 5-15,0 0 3 0,-2 0-6 16,1 0-12-16,1 0-1 16,-3 0 3-16,2 0-2 0,1 0-2 15,-2 0 1-15,1 0 2 16,1 0 3-16,0 0 4 16,0 0 3-16,0-6-5 15,0-8-7 1,1-3-1-16,12-4 0 0,4-3-1 15,4-5-1-15,2-2 2 16,4-2 2-16,1-3-2 16,1 2 1-16,4 1-1 15,-5 1 0-15,2 7 1 16,-4 7 0 0,-7 7 22-16,-4 8 8 15,-2 3-31-15,2 9-1 16,1 17-6-16,3 11 7 0,0 7 0 15,2 3 0-15,-2 4-1 16,2 2 0-16,1 0-61 16,5-6-109-16</inkml:trace>
  <inkml:trace contextRef="#ctx0" brushRef="#br0" timeOffset="14459.93">22385 12516 433 0,'0'0'95'0,"0"0"-83"0,0 0-11 16,0 0 25-16,0 0-10 15,0 0 7-15,7 12 22 16,-2-7-26-16,1-1 11 16,2 0-16-16,3 1 4 0,1-3-2 15,3 0-6-15,0-2 10 16,1 0-12-16,2 0-8 16,2-6 2-16,2-5 8 15,2-3-7-15,-2-2-1 16,1-3 6-16,-3-4 1 0,-3-2-4 15,1-2-2-15,-3-1-2 16,-1 0-1-16,0-3 0 16,1-1 2-16,-3 0 1 31,1 1-1-31,-2 1-2 0,-2 6 0 16,-2 3 6-16,0 3-6 15,-1 0-3-15,1 2 3 16,0-1-1-16,2 0 1 0,-2 0 0 15,2-1 1-15,0-1-1 16,2-3 0-16,-2-2-1 16,-2 4 1-16,0-3 2 15,-1 3-2-15,-1 0-1 16,-1 1 1-16,3 1 1 16,-3 3 1-16,3-1-4 15,-2 2 2-15,-1 2 0 16,1-3-1-16,1 3 2 15,-2-2 1-15,2 2-2 0,-1 1-3 16,-2 0 3-16,0-2 0 16,3 5 0-1,-2-2 0-15,3 1 0 0,-1 2 0 16,2-2 0 0,3-1-1-16,2-1 0 0,-1-1-3 15,4-1 5-15,-4-3-1 16,0 3 0-16,1-3-3 15,-2 2 2-15,1 4 0 16,-2 0 1-16,1 1 1 16,1 1-1-16,-2 0-1 15,-1 0 1-15,3 2 1 0,-3 1-1 16,0 0-1-16,1 4 1 16,-1-3 0-16,2 3 0 15,1-1-1-15,0 2 1 16,0-1 0-16,2 1 0 15,0 0-1-15,-1 0-2 0,1 0 1 16,1 3 0-16,-2 6 2 16,3 0 2-16,-2-1-2 15,1 2 0-15,-5-3 0 16,-2 2 0-16,-2 0-2 16,-2 0 2-16,1 4 0 15,-2 2 0 1,0 4 0-16,0 1-1 15,0 4 3-15,0-4-3 16,1 2 2-16,2-2-1 16,3 1 0-16,-2-4 0 0,1-2 0 15,1-1 1-15,-3-1-1 16,0 0-1 0,-2 0 1-16,1 1 0 15,-2-2 1-15,0 2 1 0,3-1-2 16,-5-1 0-16,1 2 0 0,-1 0 3 15,-1 2-3-15,0 1 1 16,0 3 0-16,2-1-1 16,-2-1 0-16,0 0 0 15,0-1 0-15,0-1 0 16,0 2 2 0,1-2-3-16,1-1 1 15,-1-1 0-15,1-3-1 0,-1 2 2 16,4-2-1-16,-1 0 0 15,3-2 0-15,1 3 1 16,1-1 1-16,-1 0-2 16,2 0 0-16,-4 1 0 15,0 0 1-15,-3 0-1 16,-2-5 0-16,2 4 3 16,0-3-6-16,1 3 6 0,0-1-6 15,-1 3 3-15,0 1 0 16,0-2 5-16,0 1-5 15,-2 0 0-15,2-1 0 16,-1 1 0-16,1-1 0 0,0 0 0 16,1-2 4-16,-1 1 0 31,-2-2-3-31,2 0 1 16,-1-1-2-16,2 0 2 0,1-2-1 15,0 0 0-15,2 0-1 16,-1 0 1-16,-2-1-1 15,2 1 0-15,0-2 0 16,3-2-1-16,-1 2 2 16,1-2 1-16,0 2-2 15,1-3 0-15,-1 2-3 16,2 0 3-16,-3-1 1 16,1 1 1-16,0-1-2 15,-1 0-3-15,1 2 3 0,0-3 0 16,-2 2 1-16,2-2 1 15,0 0 0 1,0-1-2-16,0 0 0 16,3 0 2-16,-2 0-1 15,4 0 0-15,-4-5-1 0,4-2 7 16,-1-2-4-16,-2-1-1 16,0-1 3-16,-3 1 1 15,-1-1 5-15,-1-1-3 0,0-2 5 16,0 2-1-16,-3-2-10 15,0-1 4-15,0 1-5 16,0-2 1-16,0 2-1 16,2-1 0-16,-1-2 1 15,2 2-4-15,-2-2 6 16,-1 1-2-16,0 1 0 16,-1-2-1-16,-1 3-1 15,-1-1 6-15,2 0-2 16,-2-1 1-16,2 0 0 0,-2-2-5 15,1 2 0 1,1-3 0-16,-1 1 0 0,1 1 0 16,-1-2 0-16,2 0 0 31,0-1 0-31,-2 1 0 0,-1 0 5 16,0-2-5-16,0 4-5 15,0-3 5-15,2 0 0 16,-2 1 2-16,0 1-2 15,3 2-2-15,-2-1 2 0,1 3 2 16,-2-3 2-16,1 1-4 16,-1-1 0-16,0 0-5 15,0-1 5-15,0-1 2 16,0-1 1-16,0 2-3 16,0 0 0-16,0 4 0 15,0 2-1-15,0 1 1 0,0-2 0 16,0 1 2-16,0 2-3 15,0-4 1-15,0 3 0 16,0-4-5-16,3 2 5 16,0-1 0-16,0 0 4 15,3-4-8-15,2 3 8 0,-2 0-4 32,1-2 0-32,-2 1 0 0,-1 0 0 15,2-1 0-15,-2 3 0 16,-1 1 0-16,2-1-4 0,0 2 4 15,1 1-1-15,0-1-2 16,1 5 3-16,0 0-2 16,-1 3 2-16,3-2-5 15,3 2 6-15,-1 0-3 16,5 1 2-16,1 3-2 16,0 0-5-16,0 0 7 15,1 0-3-15,-3 5-3 16,2 3 1-16,-3 0-2 15,-1 2 1-15,-2-2 0 0,-1 3 4 32,-1-1-4-32,-1 2 5 15,1 2 0-15,-1 2 2 16,1 3-2-16,1-2 2 16,1 5-2-16,0-1 1 15,-1 1 0-15,1 2 1 0,-4 2-1 16,1 1-2-16,-2-1 2 15,1 1 0-15,-4-1 0 16,1-4 1-16,-1 1-1 16,0-3 1-16,-1 1-1 0,1-2 5 15,0 0-4-15,0-2 0 16,3-1 1-16,-3 2 5 0,1-2-7 16,-1-2 0-16,2 1 0 15,-1 2 3-15,-1 1-3 16,0-1 1-16,0 2 0 15,2 0-1-15,-4 1 9 16,-1 2-2-16,0-1-2 16,0 1 4-16,2 2-2 15,-1-2-7 1,1 1 0-16,1 0 3 16,-3-1-3-16,1 0 1 15,-1-2-1-15,0 1 0 0,2 0 2 16,-2-1-2-16,0 0 0 15,1 0 0-15,1 0 4 16,-2-2-3-16,1 2 0 16,-1 0 0-16,0-2-1 15,2 2 0-15,1-1 1 0,1 0 1 16,0-1-2-16,1 1 1 16,-1-1 1-1,-1 5-2-15,1 0-4 0,-4 3 4 16,0 2 8-16,0 0-8 15,0 0 0-15,0 2 1 16,0-5 0 0,0-1-1-16,0-2 0 15,0-3 0-15,1 1 1 16,4 3 3-16,-2-1-4 16,1 2 4-16,3 3-4 15,-2-1 0-15,1-2 1 16,0 1 0-16,0-1-1 0,3-1 0 15,-2-1 0-15,1 0 0 16,-1-2 0-16,2 0-3 16,-2 2 3-16,1-3 0 0,1 2 2 15,-3 2-2-15,0 0 0 16,-2-1 1-16,2-4-1 16,3-2 0-16,-1-5 0 15,1-2 0-15,3-4 1 0,1 0-1 16,2-4-1-16,1-1 1 15,-1 0-1-15,2 0 1 16,-4 0-2-16,-1 0-1 16,-1 0 3-16,-4-4 0 15,2 0 0-15,0-4-1 16,0-2 1 0,3-1-4-16,0-3 4 15,0 0 0-15,1-1 0 16,-1 2-1-16,0-4 1 15,-2 3 0-15,-2-2 0 16,-1-2 2-16,1-3 1 16,-4 1-2-16,2-4 4 0,-3-1-3 15,0-2 9-15,0-5-1 16,-1 0 3-16,-1-2-11 16,-1-3-2-16,0-1 3 0,0 1 5 31,0 2-2-31,0-3-6 15,0 3 27-15,0-1-12 16,-1 3-10-16,-2 2 3 16,0-1-6-16,1 2-1 0,-1-2 2 15,2 1-3-15,-1-2 0 16,1-3 0-16,-2-1 4 16,0 1-4-16,-3 0 0 0,0 2 0 15,1 2 3-15,-1 1 1 16,2 2 1-16,-1 1-4 15,0-1-1-15,-1 1 1 16,3 0 0-16,-2 1-2 16,0 0 1-16,4-2-1 15,1 2 0-15,0 0 1 0,0 1-1 16,0 3 1-16,0-1 0 16,0 0 3-16,-2 0-3 15,-4-1-1-15,-1 0 1 0,3-2 0 31,-4-1 0-31,2 4 0 16,0 2 1-16,2 2-1 16,2 1-1-16,1 2 1 15,1 3 0-15,0-1 0 16,0 2 0-16,0-2 0 16,0-1 0-16,0 2-2 0,0-4 2 15,0 1-4-15,0 2 2 16,3-2 1-16,3 3-9 15,-3-1 9-15,1-3-1 16,-1 2 0-16,0 1 2 16,0 1 1-16,0 2-1 15,0 0-7-15,-1 2 7 0,-1 1-4 16,1 1-1-16,2 2 3 16,-3 1 1-16,2-1 1 15,2 1-8-15,0 1 5 0,-1-2-6 16,2 4 9-16,3-2-2 15,0 2-4-15,0 0 4 32,3-1 0-32,-2 3 2 0,-1-2 0 15,-3 2-5-15,3 0 3 16,-1 0 2-16,1 0-2 16,4 0-7-16,2 0 7 15,3 0-2-15,0 2 3 16,1 3-1-16,-1-1-1 15,-3 0 2-15,-3 2 1 0,-2 2-3 16,-2-2-5-16,-2 0 4 16,1 3 1-16,0 2 3 15,-1 0 0-15,2 4-1 16,0 2 1-16,2-2-2 16,0 2 2-16,1 0 0 15,1-1 0-15,-3 2 0 0,-2-1 2 31,0 0-4-31,-2-2 4 16,-2 1-4-16,0-1-1 0,-2 4 3 0,1 0 0 16,-2 2-1-16,0-1 0 15,2-1 2-15,-1 1-1 16,2-3 1 0,0 3-2-16,2-3 2 0,0 2-1 15,0-2 0-15,-2-1-1 16,1 3 1-16,-2-3 0 15,1-2 0-15,-2 4 0 16,1-2 0-16,1-1 2 16,-2 1-2-16,5-2-1 0,-1 3 1 15,-2-1 0-15,3 0 0 32,-3 0-1-32,1 2 1 15,-1-1 0-15,1 1 0 0,-1 0 2 16,0 1-2-16,0-1 0 15,0-1 4-15,2 0-4 16,-2-2 0-16,2 1 0 16,-1-2 0-16,2 2 0 0,-2-2 0 15,2 0 1-15,-1 1-1 16,-1 2-5-16,5 3 5 16,-3 0 4-16,2 0-2 15,-1-1-2-15,2 0 1 16,-2-1-1-16,3-1 0 15,-1 0 0-15,1-3 3 0,-1 1-3 16,0-2 0-16,0 3 4 16,-3-2-4-16,1 1 2 15,-1 2-1-15,2-4-1 16,-1 5 0-16,0-4 1 16,1 2-2-16,0-2 0 15,2 0 1 1,-3 0 0-16,2-3 2 15,2 3-7-15,-2-4 5 16,1 0 0-16,2-4 1 16,-1 3 2-16,1-1-2 0,1 0 0 15,-1 2-1-15,3-1-2 16,-2-1 1-16,2-3 1 16,-1 0 0-16,-1-2 0 15,2-2 0-15,-2-1 0 0,1 0 1 16,-2 0-2-16,1-12 2 15,-2-2 5-15,1-3-5 16,-1-2 0-16,0 3 1 16,0-1 3-16,-3-2-3 15,0 2 0-15,-2-2 6 0,-2 2-5 16,1-3 4-16,0 1 3 31,-2-5-7-31,0-2 7 16,0 0-5-16,-1-2 0 15,1 1 5-15,-1 0-6 0,-2 0 0 16,1 1-4-16,1 1 5 16,-1-1-4-16,1-1-1 15,-2 2 6-15,0 0-8 16,0-2 2-16,0-1 0 16,0-1 0-16,0 1 2 0,0 0 0 15,0 0-2-15,0 0 1 16,0-2-2-16,0-1 1 15,0 2-2-15,0 1 2 16,0 3 2-16,-2-1-2 0,1 4 0 16,-1 2 0-16,-1 0 0 15,3 1 0-15,0 0-1 16,0-1 1-16,0 0 0 16,0 1 0-16,0-1 0 31,0-2 1-31,0 1-1 0,0-4-4 0,3 3 4 15,3 1 0-15,-3-2 2 0,3 3-2 16,-3-1 0 0,0 0-4-16,-2 0 4 0,4 0-3 15,-1 1 3-15,2 1-3 16,2 1 2 0,-1 2-2-16,-1 2-3 15,0 0 6-15,0 4-2 16,0 1 2-16,0 0 0 15,0 1-1-15,0 1 0 0,0 0-1 16,3-1-1-16,0 0 3 16,-2 4-6-16,4 0-1 15,-1 0 6-15,1 4 0 32,5-2 0-32,1 2-4 0,2 0 5 15,3 0-1-15,1 0 0 16,1 4 1-16,-1 4 0 15,0 3-1-15,-5-3 1 0,-1 2 0 16,-4 1-1-16,-3 0-1 16,-3 3-2-16,-1 3 3 15,3 1 1 1,2 4-2-16,-1 0 2 0,2 3 0 16,0 0 0-16,-3-3 0 15,-1 2-1-15,-4 1 1 16,0 3 0-16,-1-2-1 15,0 3-3-15,2 0 8 0,-1 1-4 16,-1-4 0-16,0 2 0 16,-1-3 0-16,-2 2 0 15,1-1 0-15,4 0 0 0,-1-1-3 16,2 0 3-16,-1 3 3 16,1-3-3-16,0 1 0 31,-1 1-1-31,0-2 0 15,-1-2 1-15,1 2 0 0,0 0 2 16,-1-2-2-16,3 0 0 16,-2 2-1-16,-1-1 1 15,-1-2-2-15,-1 0 6 16,1-3-4-16,0-1 0 0,1-2-1 16,0 3 1-16,1-3 0 15,-2 3 1-15,2-2-5 16,-2-2 7-16,1-1-4 15,-1-1 1-15,0-3-2 16,0 2 2-16,0 0 0 0,3-2 0 16,-3-2 0-16,0 0 3 31,2-1-3-31,-2-1 0 16,1 0 0-16,1-2 0 0,0-2 0 15,1-2 0 1,2 2-2-16,-1-2 1 0,4 2 2 15,-1-2-2-15,-2 0 1 16,-1 0-1-16,0 0 1 16,-2 0 0-16,-2 0 1 15,0 0-3-15,2 0 4 0,-1 0-1 16,3-6 1-16,-1 0-2 16,0 0 0-16,3-3 2 15,-1-2 1-15,2 0-3 16,-1-2 1-16,0-1 0 0,0 1-1 15,0-3 4-15,-1 1-2 16,2-2-2-16,-3-1-2 31,1-1 2-31,1-3 5 16,-2 0 5-16,-2-3 1 0,-1 0 4 0,-1 0-10 16,2-2 0-16,-2 1-4 15,0 1 1 1,1-3-2-16,2-2 0 15,-2 1 0-15,1-2 0 0,-2-1 2 16,-1 1-2-16,-2 2-2 16,0-1 2-16,0 2 0 15,0 0 1-15,0 1 0 16,0 2-2-16,0 0 0 16,0 0 1-16,0 0 0 15,3 0-2-15,6-4 5 0,1 1-6 16,0-2-2-16,4 3 4 15,-4 5 0-15,1 0 0 16,0 5 1-16,-1 2 3 0,-1 0-3 16,-2 0 0-16,3 2-1 31,-1-2 0-31,2-1-1 16,-1 1 1-16,2 0-6 15,1-1 6-15,0 5-4 16,0-1-1-16,2 0 6 15,0 3-10-15,1 1 0 16,-1 2 8-16,3 1-4 16,1 2 5-16,-4 0 1 0,2 2-3 15,-1 1-2-15,0 0 3 0,0 0-7 16,0 0 7-16,-3 0-1 16,2 0-1-16,-3 0 1 15,0 4 0-15,1-1-1 16,0 2 4-16,-2 2 4 15,-2 0-4-15,0 3-5 16,-1 1 4 0,1 3-9-16,-5 1 10 15,-1 5 2-15,-1 2-2 0,-1 3-2 16,-1 0 1-16,0 3 1 16,0-2 0-16,0 3-1 15,0-1 2-15,0-2-2 16,0 1 1-16,0-2 0 15,2 0 0-15,1 0 0 16,0-2 0-16,0-1 0 16,2 1 1-16,-2 0-1 15,-1-2 0-15,-2 1 0 0,1 1 0 16,-1 1 0 0,0 3 1-16,0-1 0 0,0-1 0 15,0-1 0-15,0-1 3 16,0 1-4-16,0 1 3 15,0-1-2-15,0 0 0 0,0-2 3 16,8 1-4-16,0-3 3 16,2-1-3-16,-1-1-1 31,-2-4 1-31,1 3 1 16,1-3-1-16,0 1-1 0,-2 0 1 15,-1-1 2-15,3 1-2 16,-3-3 0-16,0 1 0 15,2-3 0-15,-1 1 0 0,0-3 0 16,2-1 0-16,2 1 0 16,2-2 7-16,-1-4-6 15,3-1 2-15,-1 0 3 16,-1 1-5-16,-3 0-1 16,-1-1 0-16,-2 0 1 0,-2 1 0 15,3-1-1-15,-2 2 0 16,-2 0-1-16,1-1 1 15,-4-1-2 1,2-1 2-16,-3 0 1 0,0 0-1 16,0 0 0-16,0 0-1 15,0 1 1-15,0 1-8 16,0 1-20-16,-6-2-77 16,-18 3-20-16</inkml:trace>
  <inkml:trace contextRef="#ctx0" brushRef="#br0" timeOffset="16285.4">20602 11831 707 0,'0'0'16'0,"0"0"-8"15,0 0 40-15,0 0 2 16,0 0-28-16,0 0-7 16,0 0 13-16,9-30-14 0,4 30-3 15,5 0-2 1,4 0-9-16,2 0 11 0,-3 14-10 15,-1 5 0-15,-1 5-1 16,-7 1-9-16,-1 0 9 31,-4 0 0-31,-7 2-1 16,0-1 1-16,0-3 8 0,-13 1-5 16,-3-5-3-16,-1-5 3 15,0-2-3-15,-1-4 0 16,5-3-2-16,0 0 0 0,0-4-8 15,2-1-21-15,0 0-25 16,2 0 12-16,0 0-37 16,5 0-137-1</inkml:trace>
  <inkml:trace contextRef="#ctx0" brushRef="#br0" timeOffset="16616.21">20790 11758 641 0,'0'0'29'0,"0"0"-27"0,0 0 27 16,0 0 18-16,0 0-47 15,0 0 0-15,3-2 1 16,-3 18 27-16,0 7-12 15,0 7 11-15,0 4-7 16,0 1-6-16,0 2 9 16,0-3-11-16,0-2-4 15,10-4 3-15,5-1-8 16,4-7 3-16,1-1-6 0,4-4 0 16,3-6-9-16,2-6-16 15,4-3-32-15,-1 0-30 16,-6-4-104-16</inkml:trace>
  <inkml:trace contextRef="#ctx0" brushRef="#br0" timeOffset="16956.32">21045 11725 545 0,'0'0'96'15,"0"0"-87"-15,0 0-4 16,0 0 15-16,-24 72 11 16,15-29 9-16,0 6-18 15,2-1 1-15,3 4-1 0,1-2-2 0,3-5-1 16,0 1 7-16,8-4-1 31,10-2-4-31,3-5-16 0,1-1-3 16,2-6-2-1,-3-3-1-15,3-5-4 16,1-8-41-16,-5-3-32 0,-2-9-44 16,-8 0-325-16</inkml:trace>
  <inkml:trace contextRef="#ctx0" brushRef="#br0" timeOffset="17306.53">21318 12008 317 0,'0'0'356'0,"0"0"-344"15,0 0 30-15,0 0 25 31,0 0-48-31,0 0-19 16,0 6 0-16,0 19 22 16,0 2-4-16,-3 4 7 0,-2 2 3 15,4 1-2-15,-1-2 1 16,2-2-7-16,0 0-16 0,0-5 2 16,6-1 7-1,5-2-10-15,2-3 2 0,4-3 0 16,-1-5-4-1,2-1 2-15,1-4-2 0,1-4 4 16,-1-2-4-16,2 0-1 16,-3 0-2-16,-8-8-50 0,-7-4-72 15,-3-3-34-15</inkml:trace>
  <inkml:trace contextRef="#ctx0" brushRef="#br0" timeOffset="17491.43">21407 12218 622 0,'0'0'51'15,"0"0"-50"-15,0 0 27 16,0 0 28-16,0 0-34 16,98-4-22-16,-79 4 9 0,-4-4-9 15,3-2-8-15,-9-1-52 16,-6-3-311-16</inkml:trace>
  <inkml:trace contextRef="#ctx0" brushRef="#br0" timeOffset="17775.8">21572 11884 650 0,'0'0'3'0,"0"0"10"0,0 0 24 16,0 0 29-1,0 0-33-15,95 80 0 0,-79-43 26 16,-1 8-2-16,-3 5-19 16,-1 5-9-16,-1 6-15 15,-4 2-5-15,-1 5 1 16,-5 0-10-16,0-1 0 0,-6 2-5 15,-17 3 5-15,-7 0-64 16,-13-4-141-16</inkml:trace>
  <inkml:trace contextRef="#ctx0" brushRef="#br0" timeOffset="18840.66">25310 16393 780 0,'0'0'4'16,"0"0"0"-16,0 0 11 15,0 0 110-15,0 0-70 16,0 0-51-16,-11-17-6 0,6 21 8 16,-2 10 4-16,-1 7 10 15,0 1 9-15,0 9-1 16,0 1-8-16,1 3 1 0,1 2-7 16,0-3-5-16,3-4-7 15,3-4-1-15,0-1-1 16,0-3 0-16,10-4-1 15,4-3-3-15,3-5 4 16,5-3 0-16,1-4 0 16,4-2-5-16,0-1-8 0,-6 0-7 31,-9 0-17-31,-6 0-41 16,-6-8-65-16,-3-1-1 0,-24-7-419 0</inkml:trace>
  <inkml:trace contextRef="#ctx0" brushRef="#br0" timeOffset="19009.57">25274 16588 620 0,'0'0'76'0,"0"0"-76"16,84-17 0-16,-44 13 66 15,4 0-34-15,-4 4-23 16,-4 0-7-16,-9 0-2 0,-13-1-3 15,-9-3-121-15</inkml:trace>
  <inkml:trace contextRef="#ctx0" brushRef="#br0" timeOffset="19257.43">25654 16342 780 0,'0'0'0'0,"0"0"0"0,0 0 36 15,90 64 75-15,-67-25-66 16,-5 2-25-16,-9 4-7 0,-9 5-11 16,0 2-4-16,-26-2 2 15,-17 1-32-15,-9-6-97 16,-8-6-84-16,-1-6-67 15</inkml:trace>
  <inkml:trace contextRef="#ctx0" brushRef="#br0" timeOffset="19656.88">24907 16429 758 0,'0'0'34'16,"0"0"-15"-16,0 0-4 16,0 0 38-16,0 0-6 15,-25 82 28-15,15-31-31 16,1 4-21-16,7 1 5 31,2 1-20-31,15-6-5 0,16-3-3 16,13-8 0-16,9-7 0 15,13-8 0-15,12-6-13 16,4-9-66-16,-2-10-141 16</inkml:trace>
  <inkml:trace contextRef="#ctx0" brushRef="#br1" timeOffset="42098.16">22410 12536 9 0,'0'0'19'0,"0"0"-6"16,0 0 66-16,0 0-35 16,0 0-20-16,0 0-13 15,0 0 0 1,0 0 14-16,0-4-3 15,0 4 0-15,0 0-7 16,-2 0-8-16,1 0-7 16,-2 0 0-16,3 0 0 15,0 0 1-15,-1 0-1 16,-1 0 3-16,1 0 6 16,-2 0-2-16,3 0-2 0,-2 0 3 15,2 0 11-15,0 0-3 16,-1 0 5-16,1 0-19 15,0 0 8-15,-2 0-10 16,2 0 4-16,0 0 6 16,0 0-7-16,0 0 5 15,0 0-6-15,0 0 8 0,0 0-8 16,0 0 5-16,0 0-5 16,0 0 1-16,0 0 7 15,0 0 32-15,0 0-7 16,0 0-23-16,0 0-1 0,0 0 0 15,0 0 9-15,0 0 3 16,0 0-8 0,0-1-6-16,-1-2-8 15,-2 2 6-15,1-1-5 16,2 0 5-16,-1 1-6 16,1 1 2-16,0 0 4 15,0 0-7-15,0 0-6 16,0 0 6-16,0 0 0 15,0 0 0-15,0 0-1 0,0 0 1 16,0 0-2-16,0 0 2 16,0 6-2-16,0 2 2 15,1 2 4-15,2-2-4 16,-1 2 1-16,1 0 7 16,-2-3-7-16,2 2 0 0,-3-2 0 31,2 4 7-31,-2 2-5 15,0-1 4-15,0 0-6 16,0-1 1-16,0-1 6 0,0-2-8 16,0 1 0-16,0-1 0 15,0 1 3-15,0 0-3 16,0 1 1-16,0 0 2 16,0 0-1-16,0-2-2 0,0 3 0 15,0 0 3-15,0-2-3 16,0 0 1-16,0 0-1 15,0-2 5-15,0 1-5 16,0-1 0-16,0 2-4 16,0-2 4-16,1 0 4 15,1 1-4-15,-1-2 0 0,2 1 1 16,-3 0-1-16,0 1 0 16,0-1 0-16,0 2 1 15,0 1-2-15,0-2 2 0,0 1 1 31,0-3-2-31,0-1 0 0,0-2-2 0,-3 0 2 32,2 0 0-32,1-2 2 15,0 2-4-15,-2 0 2 0,2 3 0 16,-1-1 2 0,-1 2-1-16,1 1-1 0,-2 2-1 15,1 0 1-15,-1 0 0 16,-1 1 0-16,1 1 0 15,0-2 0-15,-1 0 0 0,2-1 0 16,2 0 0-16,-2-2 0 16,2 0-1-16,0 1 2 15,-1 1 0-15,1 1-1 16,-2 1 0-16,1 1 0 16,-2 0 0-16,1 1 0 15,-1-2 0 1,0 0-1-16,0 3 2 15,-1-4-3-15,1 3 2 16,1-2 0-16,2 0 1 16,0-1-1-16,0-1 0 15,0-1 0-15,0-3 1 16,0 3-1-16,0 1 0 0,0-1 0 16,0 1 0-16,0-1 0 15,0 0 1-15,0 1-1 0,0-1-1 16,2 0 1-16,-1 1 0 15,1-1 5-15,-2 0-10 16,1 0 5 0,-1 1-1-16,0-1 2 0,0 1-2 15,0-2 2-15,0 0-1 0,0-2 0 16,0 1 0-16,0-1 0 16,0 4 0-16,0-5 0 15,0 3 0-15,0 2 0 31,0 0 0-31,0-1 6 16,0 0-6-16,0 1 0 16,0 0-1-16,0 0 1 0,-1-1 0 15,1 2 0-15,-2 0 1 16,1-2 3-16,-1 1-3 16,2 0 1-16,-2 1 1 0,2-3-1 15,0 0-2 1,0-2 0-16,0-1 0 0,0 1 1 15,0 0 0-15,0 1-1 0,0-2 0 16,-2 2 1-16,1 1 0 16,-1 1 0-16,2-3 5 15,0 3-6-15,0-1 2 16,0 0-2-16,0 1 0 16,0 1 0-1,0-1 0-15,0 1 14 16,0-1-7-16,-1-2-6 15,-1 1 0-15,2 3-1 16,-1 0 1-16,-1 1 10 16,2-1-10-16,0 0-1 15,0 1 0-15,0-1 0 16,0 0 0-16,0 1 1 16,0-3-1-16,0 0 3 0,0 1-3 15,0-4 0-15,0 3 0 0,0-2 0 16,0 1 0-1,0 0 0-15,3 0 0 0,-1 0 0 16,-1 1 0 0,-1-3 0-16,0 1 1 0,0 0-2 15,0-2 2 1,0 0-1-16,0 0 0 16,0 0 0-16,0 1 2 15,0-3-2-15,0 3 0 0,0-1 1 0,0-1-1 31,0 1 0-31,0-1 0 16,-1 2 2-16,-1 1-3 16,1 1 2-16,1 0-2 0,-2 4 1 0,2-3-1 15,0 3 1-15,-3 2 0 16,0-2 1-16,0 1-1 16,1 0 0-16,-1-4-1 15,2 2 1-15,-3-1 0 16,4-1 0-1,-2 0 0-15,2 2 0 0,0-1 0 16,0 0-1-16,0 1 1 0,0-1 1 16,0 1-1-16,0-1 0 15,0-2-1-15,0 3 1 16,0-3 0-16,0-3 0 16,0-1 1-16,0-1-2 15,0-1 1 1,0 2 0-16,0 0 0 15,0-1 1-15,0 2-1 16,0-3 0-16,0 2 0 16,0 1 0-16,0-1 1 15,0 2-1-15,0-3-1 16,0 3 1-16,0 0 0 16,0 0 0-16,0 0 0 0,0 1 0 15,0 1 0 1,-1 0 0-16,-2 0 0 0,0 1 0 15,0-1 0-15,0 2 1 16,0-1-1-16,0 2 0 16,1-1 0-16,1-2 0 0,1-1 0 15,0-1 1 1,-2-1-2-16,2 2 2 16,-2-2-1-16,1 2 1 15,-2 0 5-15,0 0-12 16,2 1 5-16,-1 0 1 15,1 0 7-15,-1 3-7 16,2-4-4-16,-1 1 4 16,-1 0-3-16,1-1 3 0,-1 1 0 15,2-1 0-15,-1-1 0 16,-1 2 5-16,1 2-3 16,-2 0-4-16,1 0 4 15,1 1-8-15,-1-1 11 16,1-2-12-16,-2-1 8 15,0 2-1-15,2 0 0 0,-1 1 3 16,1 0-1-16,1 0-2 16,0-1-5-16,0 4 5 15,0 0 7-15,0 0-7 16,0 1-7-16,0-2 6 16,0-1 2-16,0-1-1 15,0 1 0-15,0-2 0 16,0 3-1-16,1-1 1 15,1-2 0-15,-1 2 0 16,-1-1 0-16,0 0 1 16,0 2-1-16,0 1 0 15,0-2 0-15,0 0 0 16,0 1 0-16,0-2 0 16,3-2 0-16,0 2-1 0,-2-2 1 15,1 0 1-15,-2 0-1 16,0-1-1-16,0-1 1 15,0 1 2-15,0-2 3 16,0 2 0-16,0 2-1 0,0-2-4 16,0 2 1-1,0 2 0 1,0-1-1-16,0-1 0 16,0 1 1-16,0-2-1 15,0 3 0-15,0-2 0 0,0 2 1 16,0 1-1-16,0-3 6 0,0 2-12 15,0 1 8-15,0 0-2 32,0 0 0-32,0 0-2 0,0-2 2 0,0 0 0 15,0-2 8-15,0-1-8 16,0 1 0-16,0 0-6 16,0 3 13-16,0 1-14 15,-2 1 7-15,-2 0 0 16,3-2 0-16,-2 3 1 15,1-1-1 1,1-1 0-16,1 0-1 16,0-1 1-16,0 0 0 15,0-3 0-15,0 2 0 16,0-4 0-16,0 1 0 16,0-2 0-16,0 2 0 15,0 0 0-15,0 4 0 16,0 0 0-16,0 2 0 0,0 3 0 15,0 3 0-15,0 1 0 16,0-2 0-16,0-3-2 0,0-3 2 16,0-2 0-16,0-1 7 15,0 0-7 1,0-1-7-16,0 0 7 0,0 4 0 16,0-1 0-16,0 0 8 0,0 0-16 15,0 1 16-15,0 1-8 16,0 4 0-16,0 0-8 15,0-1 8-15,0-1 8 16,0 0-8-16,0-4-1 16,0 0 1-16,0-1 0 15,0-4 0 1,0 2 0-16,0-1 1 16,0 1-1-16,0 0-9 0,0 0 9 15,0 1 0-15,0 1 0 0,0 3 0 16,0-2 8-16,0 5-8 15,-4-1 0-15,3-1 0 16,-1-1 0 0,-1-1 0-16,3-2 0 0,-1-2-8 15,1-2 8 1,-2-3 8-16,2 2-8 0,0-2-1 16,0 2 1-16,0 2 0 15,0-1-3-15,-1 5 3 16,-1 0 4-1,1 3-4-15,-1 2-5 16,-2 1 5-16,1-2 5 16,0-1-5-16,0 1-1 15,0-6-2-15,2 1 3 16,-1-4 0-16,1 1 3 0,-1-1-3 0,2 3 0 16,-1-1 0-16,1 0 0 15,-2-1 1 1,1 3-1-16,-1 0 0 15,2-1 0-15,-1 1-3 16,-1-1 6-16,0 0-4 0,0 2 1 16,0-3 0-16,1 2 0 15,1-2 0-15,0 2 0 16,0-2 0-16,0 1 0 16,-2-1 1-16,2 0-1 0,0 1 0 15,0-2-1-15,0 1 1 16,0 0 0-16,-1 0 0 15,1 1-3-15,-2 0 7 16,1 0-8-16,1 0 7 16,0 0-6-16,0 1 6 15,0-3-6 1,0 3 3-16,0-2 0 0,0 1 4 16,0-1-4-16,0 2-4 15,0-2 4-15,0-1 5 16,0-2-5-16,0-1 1 15,0-3 1-15,0 0-1 16,0 0 1-16,0 0 5 16,0 0-6-16,0 0 2 15,0 0 1-15,0-4-8 0,0-9 0 16,0-6-91 0,-2-8-314-16</inkml:trace>
  <inkml:trace contextRef="#ctx0" brushRef="#br1" timeOffset="43887.31">22504 12587 75 0,'0'0'73'16,"0"0"-53"-16,0 0 79 15,0 0-53-15,0 0-21 16,0 0 21-16,-5-19 3 0,5 17-24 16,0 0 25-1,-4-1-3-15,1 0-14 0,-3 3-19 16,-1-2 2-16,-3 2-13 0,0 0 15 15,1 0-15-15,3 0 6 16,2 0 0-16,1 0 8 16,0 0-12-16,2 0 0 15,1 0-3-15,0 0 1 16,-2 0 9-16,2 0-1 16,-1 0-4-1,-2 0-5-15,-2 0-1 16,-3 2-2-16,-2 8 0 15,0 3 1-15,-2 2 0 16,-2 4 1-16,-1 3-1 16,-2 5 0-16,-2-1 1 15,0 0 1-15,1-1-2 0,0-2 4 16,2-3 1-16,2-2-5 16,1-5 0-16,6-3 2 15,-1-4-2-15,5-2 7 16,2 0-7-16,-1-4 1 0,2 0-1 15,0 0 1-15,0 0 0 16,0 0 12-16,0 0-1 16,0 0-5-1,0 0-6-15,0-8 1 0,0-1-2 16,0-1 0-16,0-2 4 16,5-1-8-16,2-2 8 15,2 5-7-15,4-3 3 16,1 0-1-16,1 0 1 15,1-1 0-15,1 1 0 16,-1-1 0-16,0-2 0 16,-2 4 0-16,-2 1 0 15,-2 1 0-15,1 0 0 16,-1 1 0-16,-1 2 0 16,-1 1 0-16,2 1-2 15,-1 0 2-15,0 0 0 16,1 0 0-16,-2 2 2 0,-2 1-4 15,-3 0 2-15,-2 2 0 16,1 0 0-16,4 0-2 16,4 12 1-16,5 8 1 0,6 7 0 15,4 2 0-15,2 2 2 16,-1 1 6-16,-1 2-8 16,-1-2 1-1,-3 1-1-15,-2 2 3 16,-1-1-2-16,-1 4-1 0,2 4-14 0,2-1-43 31,-2-3-72-31</inkml:trace>
  <inkml:trace contextRef="#ctx0" brushRef="#br1" timeOffset="47473.6">23702 12440 16 0,'0'0'35'16,"0"0"55"-16,0 0-7 15,0 0-26-15,0 0-1 16,0 0-5-16,1 0-19 16,-1 0-9-16,0 0-6 15,0 0 14-15,0 0 22 16,-3 0-44-16,-2 0-8 0,2 0 4 16,0 0 3-16,3 0 17 15,0 0-15-15,-2 0-3 16,2 3-6-16,-1 0 10 0,1 3-8 15,-2 2 7-15,2 4-1 16,0 3 8-16,-1 0-5 16,1 2-7-1,0 0-5-15,-2 3 7 16,2 1 2-16,0 2-1 16,0 2-3-16,0-1 0 15,0-1-1-15,0-1-3 16,0 0 8-16,0 1-5 15,0 2 5-15,0 0 3 0,-3 0 9 16,2 0 2-16,-2-3-7 16,3 0-15-16,0 1 1 15,0 2 1-15,0 1 0 16,0 0-1-16,0 5-2 16,0-1 1-16,0 1 2 15,0 0 1-15,0-3-2 16,-2-1-2-16,1-3 0 0,1-2 0 15,0-1 0-15,0-5-1 0,0 0 1 16,0-1 3 0,0 1-3-16,0-2 0 0,0 2 0 15,0-1 0 1,0 2-2-16,0 2 2 0,0-1 2 16,0 1-2-1,0 2 1-15,1 2-1 0,2 0 1 16,0-1-1-16,0-1 0 15,-1 1 0-15,-1-2 0 16,1-1-1-16,-2-2 1 16,0 0 5-16,0 0-4 31,0-1-1-31,0 2 0 0,0 0 2 16,0-1-1-16,0-1-1 15,0 2 1-15,0-1-2 16,0 0 1-16,0 4 0 15,0-2 0-15,0 1-1 0,0 0 2 16,0-2-1-16,0 0 0 16,0-5 0-16,0 2 0 15,0-3 0 1,0 1 0-16,0 2 0 0,0-2 0 16,0 6 1-16,-3-1 0 15,-3 3-1-15,1 3 5 16,-1-1-1-16,3 1-4 15,2-4-1-15,1-4 1 16,0 0 0-16,0 0 2 0,0-2-2 0,0 0-2 16,0-2 2-16,0 1 0 31,0 0 1-31,0 0-1 0,0 2 6 16,0 3-5-16,0 4 2 15,0-2-2-15,0 3 9 16,-2-3-8-1,1 0 1-15,-2-3-2 16,1 1-1-16,-1-5 0 16,0 0 1-16,2-1 0 0,-2 4 10 15,1-1-8 1,1-1 3-16,-2 4-2 0,0 0-3 16,0 1 0-16,-1-2 5 15,1 3-6-15,-1-3 2 0,0 1-2 16,2-1 2-16,-1 0 0 15,2 0-2-15,-1-1 4 16,2 2-3 0,0 0 0-16,0 1-1 15,0-1 0-15,0-5-1 16,0 1 1-16,0 0 1 0,0 0-1 16,-1 0 0-16,1-1 3 15,0-1-3-15,0 0 1 16,0 1-1-16,0 1 4 15,0 1-4-15,0 2 0 16,0 1 1-16,0 6-1 0,0-1 0 16,0 2 1-1,0-1-1-15,0 1 4 16,-6-2-4-16,0-3 5 16,3-2-4-16,2-6-1 0,1-2 0 15,0-2 0-15,0 1 0 16,0-4-1-16,0 1-3 15,0 2 4-15,0 1-1 16,1 3 1-16,1 0 0 0,-1 2 0 16,-1 0 0-16,0-1 1 15,0-1 3-15,2-2-4 16,-1-4 0-16,2 0-1 16,0-1-3-16,1 1 2 15,-1-2 2-15,-1-2 0 16,-1 4-1-1,2-2 1-15,-1 1-3 0,-1 2-1 16,1 2 4-16,0 2 0 16,-1 0-1-16,1-1 1 15,1 0-2-15,-2-4 2 0,-1 4-1 16,3-4 0-16,-3-1 1 16,4 1 1-1,-2-1-1-15,-1 1-1 16,1 1 1-16,-2 0 4 15,0 2-4-15,0-1 0 0,0 3-4 16,0-1 4-16,0 0-1 16,0 0 1-16,1-2 0 15,-1 1 0-15,2-3 0 16,-2 0 0-16,1-2 0 0,-1 2 0 16,2-2-4-16,-2 2 4 15,0 2 4-15,0 0-1 16,0 0-6-16,1 2-1 15,-1-1 3-15,0 3 0 16,0-2-1-16,0-2 1 16,0 0-5-1,0 2 6-15,0 1 7 16,0-1-7-16,0 0-1 16,0 1-2-16,0 0-1 15,0-1 4-15,0 0-10 16,0 0 5-16,0-3-7 15,0 3 12-15,0 0-4 16,0-2 3-16,0 4 1 0,0-3-9 0,0 2 9 16,0 2-15-16,0-1 15 15,0 5 0-15,-3-1 0 16,0 2 0 0,0-1-8-16,0-1-7 15,2-5 6-15,1-2-1 16,0-2 10-16,0-3 0 15,0 1-2-15,0-4 2 16,0 2 0-16,0 0 1 16,0 0-1-16,0 2-1 15,0 2 1-15,-3 0 0 16,0 1-1-16,2-1-3 16,-1-2 4-16,2-4 0 0,0 0 0 15,0-1 0-15,0 0 4 16,0 0-9-16,0 0 5 15,0 2 0-15,0-1 0 16,0 2 1 0,0 0-1-16,0-1 5 15,0-2-6-15,0 0 1 0,0 0 0 16,0 0 4 0,0-2-2-16,0-11-2 0,-3-1-10 15,-3 1-49-15,-3-5-218 16</inkml:trace>
  <inkml:trace contextRef="#ctx0" brushRef="#br1" timeOffset="49102.33">23692 12514 233 0,'0'0'25'0,"0"0"-22"16,0 0 18-16,0 0-21 15,0 0 0-15,0 0 10 16,4-6 0-16,-2 3 24 16,-2 1 36-16,0 1 3 15,0 1 13-15,0 0-37 0,0-1-10 16,0 1-28-16,0 0 9 16,0 0-18-16,-5 0-1 15,2 0-1-15,0 0 5 16,-1 0-3-16,-1 0 1 15,-2 0 2-15,-4 0-5 16,1 1 2-16,-2 8-2 0,-5-1 2 31,4 5-2-31,-3 1 0 16,0 6 0-16,-3 5-2 16,-1 9 2-16,0 3 7 0,1 1-7 15,2-2 3 1,4-4-2-16,4-6-1 0,3-5 0 15,2-5 8-15,2-6-8 16,2-4 0-16,0-2 0 0,0-3 0 16,0-1 0-16,0 0-1 15,9-5 2-15,6-13 0 16,3-5 2-16,-2-1-1 0,0-2 1 31,-2 1-2-31,-1 1 0 0,-2-1-2 0,-2 1 1 16,1-1 0-16,1 4 0 31,1 2 0-31,2 2 0 16,2-1 0-16,1 3 0 0,1 0 0 15,3-1 0-15,0 4 0 16,-4 2 0-16,-4 4-1 16,-6 5 1-16,-2-1-5 15,-2 2 5-15,0 0-1 16,4 0 1-16,-1 0 0 15,2 8 0-15,1 0-1 16,-1 9 1-16,1 2 0 0,2 6 0 16,1 7 4-16,1 3 0 15,4 4-4-15,-1-3 4 16,3-1-2-16,0-4-2 0,1-1-1 16,1-5-31-16,-4-2-114 15</inkml:trace>
  <inkml:trace contextRef="#ctx0" brushRef="#br1" timeOffset="51387.66">22817 16226 381 0,'0'0'72'0,"0"0"-16"16,0 0 23-16,0 0-47 16,0 0-21-16,0 0 11 15,0 0 11-15,-20-3-12 16,15 3-1-16,0 0 20 15,-2 0-15-15,-9 11-19 0,-3 9-3 16,-4 6-2-16,0 2-1 16,3 4-1-16,5 1 1 15,1 0 0-15,5 3 0 16,3-2-1-16,5-2 2 0,-1-3-2 16,1-4 3-16,1-4-2 15,-2-6 0 1,1-3-2-1,1-6-10-15,0-6-40 0,0 0-11 16,0-12-129-16</inkml:trace>
  <inkml:trace contextRef="#ctx0" brushRef="#br1" timeOffset="51917.58">22826 16254 427 0,'0'0'2'0,"0"0"-2"16,0 0 3-16,0 0 21 16,0 0 33-16,0 0 5 15,8-12 27-15,-8 12-46 0,0 0-12 16,0 0 0-16,0 0-17 16,0 0-9-16,0 0-5 0,0 8 0 15,4 8 0-15,1 2 3 16,2 3 6-16,-1 1-9 15,0 1 4-15,3 0-4 16,-3 0 6 0,5-1-5-16,0-1-1 15,1 2 0-15,2-2-1 16,-2-3 2-16,0-1-1 16,-1-4 0-16,0 1-1 15,-2-4 0-15,-1 0 0 0,-1-3-16 16,-3-2 14-16,-1 1-14 15,-3-2 7-15,0 1 4 0,0 1-1 16,-1 0 6 0,-12 2 0-16,-4 0 1 0,-4 1-4 31,-3-1 4-31,-5 4-3 16,-3-2 3-16,-1 0 6 15,2-2-6-15,3 0 10 16,5-3-9-16,4-2-1 15,4 0 0-15,3-3-4 0,4 0 2 0,2 0-1 16,3-4-17-16,3-2-5 16,0-1-49-16,0 1-191 15</inkml:trace>
  <inkml:trace contextRef="#ctx0" brushRef="#br1" timeOffset="52690.94">23167 16287 379 0,'0'0'4'0,"0"0"-3"0,0 0 21 16,0 0 7-16,0 0 37 16,0 0 50-16,0-3-58 15,0-1-26-15,1-3-14 16,1-2-11-16,1-1 5 16,1-2-9-16,-1-3 18 15,-2 0-6 1,2 0 5-16,2-1 2 15,-4 3-11-15,2 5-1 16,-1 2 19-16,-2 4-7 16,1 2-3-16,-1 0-19 15,0 0-5-15,0 0 2 0,0 2-5 16,2 14 8-16,1 6 1 16,-2 7 37-16,1 0-27 15,-2 1-8-15,0-1 5 0,0-2-6 16,0-1 2-16,0-1-1 15,0-4-2-15,0 0-1 16,0-5-2 0,0-3 2-16,4 0 0 0,2-3 0 15,3-1 0-15,0-1-1 0,4-2 2 16,0-2-1-16,1 0 1 16,1-2-1-16,2-1 1 15,-2 1-1-15,1-2 0 16,-2 0 0-16,-4 0 0 15,0 0 0 1,-2 0-2-16,-2 0-11 16,0-2-27-16,0-3-25 15,-5-3-38-15,-1-1 1 16,0-1-277-16</inkml:trace>
  <inkml:trace contextRef="#ctx0" brushRef="#br1" timeOffset="52951.34">23217 16397 472 0,'0'0'129'16,"0"0"-129"-1,0 0 13-15,0 0 8 16,0 0-3-16,0 0 13 15,48-16-9-15,-26 11-16 16,2-3 5-16,1 2-9 16,2-1-2-16,-1 2 1 15,-1 3 0-15,1 2-1 0,-7 0-15 16,-7 7-116-16</inkml:trace>
  <inkml:trace contextRef="#ctx0" brushRef="#br1" timeOffset="53664.25">23644 16786 529 0,'0'0'46'0,"0"0"-33"16,0 0 0-16,0 0 9 15,0 0-3-15,0 0-18 16,-72-35 28-16,53 35 0 15,1 0-8-15,3 3-9 16,3 5 10-16,5 3-17 16,2-3-4-16,2 2 10 0,3-3-11 15,0 0-6-15,0-1 6 16,3-2 2-16,9 2 9 16,4-3-3-16,1 2-4 31,4-1 2-31,0 0-3 0,-3 1-1 15,1-2 6 1,-1 3-9-16,-2-1 4 0,-1 3 3 16,-1 1-4-16,-4-1-2 0,2 2 1 15,-1 0-1-15,-2 1 0 16,1 0-3-16,-4 0 3 16,-2-2 0-16,-2 2 1 15,-1-3 8-15,-1 1-9 16,0-1 0-16,0 0 1 15,0-2 9-15,-9 0-8 16,-4 1 8-16,-4-1 1 16,-3-1-8-16,-3-4 13 15,-1-1-12 1,-1 0 16-16,-3 0-6 16,-2-3 4-16,1-6-5 0,1 0 6 15,4-1 3-15,8 2-2 16,4-1-10-16,5 0-5 15,2 2-5-15,2-5-1 16,1-1-19-16,1-1-46 16,1 0-91-16,-2-2-254 0</inkml:trace>
  <inkml:trace contextRef="#ctx0" brushRef="#br1" timeOffset="56881.86">24915 13228 134 0,'0'0'21'0,"0"0"-10"16,0 0 34-16,0 0-8 15,0 0-28-15,0 0 1 31,0 0 47-31,0 0-34 0,0 0-15 0,0 0 5 16,0 0 16-16,0 2-18 31,0-2 24-31,0 0 0 0,0 0 50 0,0 0-25 16,0 0-42-16,0 0-9 16,2 0-9-16,-2 2-1 0,0-1 1 15,0 5 0 1,0 1 2-16,0 5 4 15,0 1 8 1,0 5-5-16,0 2 7 0,0 1-9 16,0 5-4-16,0-1-2 15,0-1 4-15,0 1-1 16,0 0-3-16,0-2-1 16,0 3 1-16,0-1 5 0,0-1-1 15,0 1 16-15,0-1-4 16,0-2-12-16,3 1 3 15,-2 1-4-15,1 1-1 16,-1 0 1 0,-1 5-2-16,3-1-1 15,1 1 3-15,-1 1-2 16,3-4-2-16,-3-1 1 0,0-4-1 16,-1-1 0-16,-2 2 0 15,0-2 2-15,0 1-1 16,0 2 5-16,0 1-6 15,0 0 2-15,0 1 0 0,0 1 4 16,0 1-6 0,0-2 2-16,0-2-2 0,0 1 0 15,0-2 4-15,0 1 0 16,0-2-4-16,0-2 3 16,0 1-3-16,0 1 0 15,1 0 0-15,1 2-2 16,1 1 2-16,0-3 5 15,0 0-5-15,1 1 0 0,-2-2 3 32,-1 1-3-32,-1-2 5 15,0 0-4-15,0 2 0 16,0-1-1-16,0-2 4 16,0 1-1-16,0 1 1 15,0-2 2-15,0 2-4 0,0 0-2 16,0 0 3-16,0 1-3 15,2-1 0-15,-1 1 4 0,1 1-3 16,-1 0-1-16,1-1 2 16,-2 1-2-1,1-3 0-15,1 4 2 16,-1-5-2-16,1 0 0 0,-2 1 1 16,0-2-1-16,1 3 1 0,1-5 2 15,-1 0-2-15,1-4-1 16,1 3 0-16,2-5 0 15,-2 5 0-15,-1-1 1 16,1-1 1-16,-2-1 2 16,3 1-4-1,-3-1 4-15,1 2 0 16,1-3-4-16,-2 0 0 16,2-1 1-16,-1 1 1 15,2 1-2-15,-1-1 0 16,0 2 5-16,0 0-10 15,-2-2 9-15,2 2-4 16,-1-1 2-16,-1-2-1 16,2 3-2-16,-1-3 1 0,-2 3 0 15,3-5 0-15,-2 2 0 0,1-3 2 16,2 1-3-16,-2 1 2 16,-1-1-1-16,-1-1 1 15,0 2 5-15,0 0-6 16,0-1 0-16,0-2 0 15,0 3 0 1,0 0 3-16,0-1-3 16,0 0 1-16,0-1-1 15,0 0 2-15,0 0-2 16,0-1 2-16,0 0-2 16,0 0 5-16,0 1-5 15,0-1 1-15,0 1-1 16,0-2 2-16,0 2-1 0,0 1-2 15,2 1 2-15,-2-1-2 16,0 2 2-16,1-2-1 16,-1 0 0-16,0-1 0 0,0-1 0 15,0-2 2-15,0 2-2 16,0-1 5-16,2 1-5 16,-2 1 6-16,0 1-2 15,1-1-4-15,-1 3 2 0,2-1-2 31,1-2-1-31,-2 1 1 16,2-1 0-16,-1 1 0 16,-2-4 0-16,1 0 0 0,-1 2 1 15,2-2-1-15,-2 0-1 16,1 1 1-16,1 0 1 16,-1 0 0-16,2 2-2 15,-2-1 1-15,1 0 0 16,-1-2 0-16,1 2 0 0,-1-1 0 15,1 1-1-15,-1-2 2 16,2 4-1-16,-1-2 0 16,0 3 0-16,-2 1 0 15,1-1 0-15,1-3 0 16,-1 0 1-16,1-1-2 16,1 3 3-16,-3-4-4 15,0-1 2 1,1-2 0-16,-1-1 2 15,0 0 5-15,0 0-2 16,0 0 13-16,0 0 12 0,0 0-17 16,0 0-11-16,0 0-2 15,0 0-2-15,0 0 2 16,0 0 0-16,0 0 1 16,0 0-1-16,0 0 1 15,0 0 5-15,0 0-6 0,0-12-27 16,-1-5-145-16,-18 1-491 15</inkml:trace>
  <inkml:trace contextRef="#ctx0" brushRef="#br1" timeOffset="58265.8">24960 13280 59 0,'0'0'8'16,"0"0"38"-16,0 0 77 15,0 0-77 1,0 0 11-16,0 0-27 16,0 0-14-16,0-2 29 15,0 2 37-15,0 0-39 0,0 0-17 16,0 0-26-16,0 0 1 16,0 0 18-16,0 0 10 15,0 0 1-15,0 0-16 16,0 0-1-16,-2 0-13 15,-4 0 0-15,-3 15 0 0,-5 3 7 16,0 5-6-16,-4 3 1 16,3 3 7-16,-3 0-1 15,2-1-5-15,1-2 2 16,3-4-4-16,6-4 0 16,3-6-1-1,3-5 0-15,0-4 0 16,0-3 0-16,0 0 0 15,0 0 2-15,0 0 5 16,10-13-6-16,3-3 3 16,0 0-3-16,-1-3 4 0,1-2-5 15,-1 0 1-15,-1-2-1 16,-1-1 0-16,-3-1 0 16,1 2 0-16,0-1 0 15,0 4-1-15,0-3-1 16,2 3-4-16,1-1-5 15,-2 4 2-15,-3 3 1 0,-2 4 4 16,-2 5 3-16,-1 5 1 16,2 0-7-16,6 0 7 0,6 18-1 15,4 4 0-15,4 5 1 32,1 2 0-32,1 4-8 15,-1 2 8-15,-5 2 1 16,-4 2-1-16,-3 1-1 15,0-2-55-15,2-2-106 0,0-7-305 16</inkml:trace>
  <inkml:trace contextRef="#ctx0" brushRef="#br1" timeOffset="60733.45">25819 12622 255 0,'0'0'13'0,"0"0"24"15,0 0 3-15,0 0-4 16,0 0-17-1,0 0 22-15,0 11 6 16,0-5-20-16,2 0 0 16,2 1-6-16,0 1-9 15,1 1 20-15,-2 2-8 16,0 0 16-16,-1 4-19 16,-1 1-6-16,2 3 8 0,-1 4 4 15,1 0-11 1,2 2 4-16,0 4-4 0,-2 1-5 15,1 1-1-15,-1 1-6 16,-1 2 2-16,-2-2-1 0,0 1-4 16,0-1 6-16,0-1-4 15,0 1-2-15,-3 1 6 16,-3-3 0-16,3-3 1 16,1-2-4-16,2 2 3 15,0-2-6-15,0 2 1 16,0 0 2-16,2-2 0 0,5-1-8 15,-2 0 4-15,1 0 0 32,-3 2 0-32,-3-1 0 15,0 0 3-15,0 0-2 0,0 1 3 16,0-1 0-16,-3 2-2 16,-3 0 6-16,3 0-8 15,1 2 1-15,2 2 3 16,0 2 1-16,0 0-4 15,0-1-1-15,0-4 0 0,2-2 2 16,1-3-2-16,0-4 0 16,-2 1 4-16,1-1 0 15,-1 4-2 1,1 0 2-16,0 0 0 0,0 2-2 16,0 3-1-16,-1 0-1 0,-1 5 1 15,0 1 1-15,0-1 12 16,0 1-14-16,2-1-3 15,1-2 3 1,-2-2 8-16,1-1-6 16,-1-2 2-16,-1 1-2 15,0-2-2-15,0-1 3 16,2 2 8-16,-2-1-3 16,3 0-7-16,1 3 3 15,1-2 1-15,2-2-4 16,0 1-1-16,1-2 0 15,1-2 1-15,1-1 0 0,-1-1-1 16,0 0 0-16,2 1 1 16,-5 1 7-16,0 1-1 15,-3 2-7-15,0 1 3 0,-2 1 4 16,1-1-6-16,-1-2 0 16,-1-1 0-16,2-3 0 15,-2 2 1-15,1-4 4 16,2-1-4-16,-2 1 9 15,2-3-10-15,0 0 4 16,0 0-5-16,2 2 1 0,-2 2-1 16,-1 0 0-16,1-1 2 15,0 1-2-15,-2 1-2 16,3-2 2-16,-1 1 3 16,-1-1-2-1,-1 0-1-15,1-2 2 16,-1 0 2-16,1 0 0 15,1-2 4-15,0 2-5 16,1-1-1-16,1 1 6 16,2-1-7-16,-2 2 1 0,-1-2-1 15,1 1-1-15,-1-3 0 16,1 1 3-16,-2-1-1 16,1-1 0-16,0 0-1 0,-1 1 1 15,0-1 2-15,1-2-4 16,-1 1 2-16,-2-1-2 31,1 1 0-31,-1 2 0 0,1 1 1 16,-1-1-1-1,1 3 0-15,0-2 0 0,1-3 0 16,0 2 2-16,0-1-2 0,-1-3 1 0,-1 2-1 16,1-3-1-1,-1 1 1-15,1-1-1 0,-2 1 2 16,1-1-1-16,1 2 0 15,-1 0 0 1,2-2 1-16,-1 0-1 16,1 0-1-16,0-1 1 15,-3 1 0-15,1-2-1 16,-1 0 1-16,2 0 0 0,-1 0 1 16,1 1-1-1,1 1 0-15,-2 1 0 0,1-4-1 16,-1 4 2-16,1-1-3 15,-1 1 3-15,-1-2-1 16,2 2 0 0,-1-2 0-16,-1 0 0 15,3 0 0-15,-1 0-1 16,-1-2 1-16,-1 2 0 16,2 0 1-16,-2 1 0 15,1 1-2-15,2-2 1 0,-3 0 0 16,0 1 0-16,0-1-2 15,0 0 2 1,0 1 0-16,0-2 0 0,0 1 0 16,1 1 0-16,1-2 0 15,-2 1-1-15,1 2 1 16,-1-2-7-16,0 0 5 0,0 1 0 16,0 0 2-16,0 0 0 15,0 3-4-15,0-3 7 16,0 0-6-16,0-3 1 0,0-1-4 15,0 0 4-15,0-3-2 16,0 0 1-16,0 0-4 31,0 0 2-31,0 0-1 16,0 0 6-16,2 0-1 16,-2 0 1-16,0 0-1 0,0 0-3 15,0-6-31-15,0-6-118 16,-2-4-39-16</inkml:trace>
  <inkml:trace contextRef="#ctx0" brushRef="#br1" timeOffset="62112.07">25825 12687 247 0,'0'0'17'0,"0"0"-11"0,0 0 69 15,0 0-33-15,0 0-34 16,0 0 33-16,0 0 16 16,-7-38-37-16,2 30 12 15,-1 4 32-15,0 2-34 16,2 0-26-16,-2 2 3 16,3 0-1-16,0 0-6 0,-2 0 6 15,1 0-4-15,-2 0-1 16,-3 12-1-16,0 5 9 15,-2 7-1-15,-2 1-4 0,3 3 0 16,1-2-1 0,-3-1 0-16,3-1 4 0,1-3-7 15,1-4 1 1,1-1 2-16,2-3-1 16,-1-4 4-16,1 1 0 15,2-6-3-15,2 0-2 16,0-4 0-16,0 0-1 15,0 0 1-15,5-4 1 16,11-7-2-16,0-4 0 16,4-2 0-16,-4 0 0 0,2-2 0 15,-3-2 1-15,0 1 3 16,-2 0-4-16,1 1 0 16,-2 1 0-16,2-1-1 15,2 4-3-15,-2 2 4 16,0 3 0-16,-2 4-2 15,0 4 2 1,-2 0 0-16,1 2 2 16,0 0-1-16,2 0-2 0,-2 12-3 15,3 6 3-15,-4 4 1 16,5 5 0-16,3-1 0 16,6 0 2-16,9-1-4 15,5 0-3-15,-2-4-22 16,-3-2-174-16</inkml:trace>
  <inkml:trace contextRef="#ctx0" brushRef="#br1" timeOffset="64851.21">26796 12330 92 0,'0'0'57'16,"0"0"-50"-16,0 0 61 0,0 0-31 16,0 0-19-16,0 0-1 15,0-3 4-15,0 3-1 16,0 0 25-16,0 0-8 16,0 0 7-16,0 0-18 0,0 0 9 15,0 0-13-15,0 0-10 31,0 0 9-31,0 0 25 16,0 0-30-16,0 0-7 16,0 0-3-16,0 3-5 0,0 11 5 15,-1 4 5-15,-1 3 0 16,2 4-8-16,0-1 4 16,-1 2-7-16,-2 0 11 15,0 2-5-15,0 1-4 16,0 2 1-16,3 3 3 15,0-1-5-15,0-2 4 16,0 2 5-16,0 0-3 16,0 3-5-16,0 0 0 0,4 0 6 15,4-2-6-15,-1 2-2 0,4-5 2 16,-2 1 1 0,1-5-3-16,-1 3 2 15,1-3-2-15,0 1 0 16,-6-1 5-16,-1-2 7 15,-3-1-4-15,0 2 2 16,0 1 4-16,0-1 1 16,0 5 1-16,0 2-2 15,0-1-9-15,0 2-2 16,0-3-1-16,0 0 7 16,0-3-9-16,0-3 8 15,3-2-5-15,1 0 9 16,-4-2 1-16,3 3 4 0,-1 1 4 15,-1 3-7-15,-1 1-9 16,0 6 3-16,0 7-2 16,0 2-1-16,0-1 5 15,0-1 0-15,0-2-9 0,0-4 1 16,0 0 5 0,0-2-2-16,2-4-4 0,2 0 9 31,-1-1-5-31,0 1-2 0,0-1-2 15,-1-1 0-15,-2-2 7 16,1 3 2-16,-1-2-1 16,2-2-4-16,2 2 1 15,-1 0-5-15,-1-1 0 16,1-1 1-16,1-1 2 0,-1 1-8 16,2-1 2-16,-2 1 2 15,-2 1 1-15,1-4-1 16,-1 2 0-16,3 1 0 15,2 0 1-15,2 1-1 16,0 1 0-16,2-1-1 16,-1 0 1-16,0 1 4 0,0-1-4 15,-2 1 0 1,-2-1 1-16,-2-3-1 16,-2 3 0-16,2-4 5 0,-1 3-9 15,-1 1 8-15,2-1-8 16,-1 3 8-16,-1-1-8 15,2-1 5-15,1-4-2 16,-2-1 2-16,1-4-2 16,1-1 1-16,1-1 0 15,0-1 5-15,2 0-5 16,0 2-6-16,1-3 6 0,-1 0 1 31,1-2 3-31,1-1-3 0,-3 4-1 16,-2 0-1-16,-1 1 1 0,0 1 3 15,-1 0-2-15,-2-4 0 16,1 1-1-16,-1-2-1 16,2 1 1-16,-1 3 0 15,-1-1-1-15,2 2-4 16,-2-1 5-16,2-1 7 16,-2 0-7-1,0-3-1-15,2 1 1 0,-1-2 0 16,1 0 0-16,-1-2 1 15,1 0-1-15,-1 3 0 0,-1 1 0 16,0 4 0-16,0-2 0 16,0 6 0-16,0-1 0 15,0 1 3-15,0 0-4 16,0-3 2-16,0-2-1 16,0-2 2-16,0-1-2 15,0 0 0 1,0-1-2-16,0-1 2 0,0 0-2 15,0-1 2-15,0 0 2 16,0 2-2-16,0 2 0 16,0 2 0-16,0-2 0 0,0-1 0 15,0-2-1-15,0 0 1 16,0-2 0-16,0-1 0 16,0 0 0-16,0-2 0 15,0 2 0-15,0-1 0 0,0 3 0 16,0-1-3-16,0-1 3 31,0 2 0-31,0 0 2 16,0-2-2-16,0 0-5 15,0 1 5-15,2-3-2 0,0 0 1 16,-1 1 1-16,1-2 0 16,-2 0-3-16,1 0-5 15,-1-2 6-15,2 2 2 16,-2 0-3-16,0 0 0 0,1 1 3 15,-1-1 0-15,2 3-3 16,-2-1 1-16,1-1 2 16,1-1 0-1,-2 1-1-15,1-1 0 0,-1 0 1 16,0 2-3-16,2-1 2 16,-2 1 2-1,1 1 3-15,-1-1-4 16,0 0-4-16,0 0 3 15,0-1-9-15,0 2 10 16,3-2 0-16,-3 1 0 16,1-2 5-16,1-1-11 0,-2 0 5 15,0-3-7-15,0 0-2 16,1 0 3-16,-1 0 7 16,2 0-8-16,-1 0-28 15,-1-13-110-15,0-7-59 0</inkml:trace>
  <inkml:trace contextRef="#ctx0" brushRef="#br1" timeOffset="66341.88">26810 12362 75 0,'0'0'47'15,"0"0"-2"-15,0 0 19 0,0 0-2 16,0 0-17-16,0 0 34 16,0 0 28-16,0 0-63 15,0 0-25-15,0 0 16 16,0 0-34-16,0 0 6 15,0 0-7-15,0 0 14 16,0 0 4-16,0 0-18 16,0 0 9-1,0 0 5-15,0 0-5 16,0 0-9-16,0 0 2 0,0 0 4 16,-9 4-6-16,1 8 4 15,-4 5-3-15,-4 4 10 16,1 2-6-16,-4 2-4 15,1-2-1-15,1-1 0 16,4-3 0-16,4-4 0 0,3-5 0 16,3-5 0-16,1-3 2 0,1-1-3 31,1 2 2-31,0-3 2 16,0 0 2-16,0 0 5 15,0 0-5-15,0-6 13 16,6-6-18-16,5-6 0 0,2 1 2 15,0-3 0-15,4 3-4 16,-4-1 1-16,0 2 0 0,-2 1 1 16,0 1 1-16,-1 0-1 0,-1 6 0 31,-2 0-5-31,2 0 4 0,0 3 1 16,3-1-1-1,4 0 0-15,1 0 1 16,2 3 0-16,-1 3 1 15,-1 0-2-15,-4 0-1 16,2 7-6-16,-1 8 8 16,2 3 0-16,-3 1 0 0,2 3 4 0,-3 0-3 15,-1 0-1-15,3 3-8 16,3-1-7-16,2-4-79 16,5-3-371-16</inkml:trace>
  <inkml:trace contextRef="#ctx0" brushRef="#br1" timeOffset="85657.12">2196 10522 478 0,'0'0'123'15,"0"0"-120"1,0 0 11-16,0 0 40 15,0 0-18-15,0 0-32 16,0 0 2-16,0 0 18 16,0-26-2-16,0 22 12 15,0-2-13-15,0 2 23 16,0-2-29-16,3 0-15 16,4 2 1-16,4 0-1 0,2 4-4 15,5 0 1-15,3 4-7 16,-3 14 10-16,-2 6-8 15,-4 6 6-15,-4 1 1 16,-4-1 0-16,-4 0-4 16,0 0 4-16,-10-1 1 15,-10 1 2-15,-4-1 4 16,-4-5-5-16,4-5 8 0,6-6-6 16,0-2 1-16,6-5-4 0,2-2 4 15,4-2 2-15,0 0-5 16,6-2 3-16,0 0-4 15,0 0-42-15,0 0-56 16,0-6-283 0</inkml:trace>
  <inkml:trace contextRef="#ctx0" brushRef="#br1" timeOffset="86015.75">2408 10413 479 0,'0'0'109'0,"0"0"-87"16,0 0 62-16,0 0-45 15,0 0-26 1,0 0-13-16,-2-1 1 0,-7 17 0 15,-4 7-1-15,4 6 8 16,0-1-2-16,1 2 1 16,3 0-3-16,5 1 4 15,0-4-6-15,0 0-2 16,13-2 1-16,5 0 3 16,6-2-1-16,-2-2-1 0,6-1-2 15,-4-5 0 1,0 0 0-16,0-3-15 15,1-5-48-15,-4-5-100 16</inkml:trace>
  <inkml:trace contextRef="#ctx0" brushRef="#br1" timeOffset="86642.22">2751 10387 385 0,'0'0'3'0,"0"0"10"15,0 0 67-15,0 0 20 16,0 0-61-16,0 0 5 15,3-50-5-15,-3 45 5 16,0 2 5-16,0-1-5 16,0 1-2-16,-3 2-26 15,0-2 6-15,1 0 5 16,-1 1-18-16,2 0-3 16,1 0 0-16,-2 0 7 0,2 2-8 15,0-2 6 1,0 2-6-16,0 0 0 15,0 0-3-15,-1 0-2 16,1 0 0-16,0 0 1 16,0 0 1-16,0 0-1 0,0 0-2 15,0 0 7-15,0 0-12 16,0 0 12-16,0 0-12 16,0 0 7-16,0 0-1 0,0 0 6 15,-2 0-6-15,1 0 0 16,-1 0 0-16,-1 0 0 15,0 0-5-15,-4 12 0 16,-2 17 0-16,-2 16 2 16,1 9 3-16,3 4 0 0,4 1 0 15,1-3 0-15,2 0-3 16,0 0 6 0,11-3-6-16,8 0-2 15,6-4 3-15,2-6 1 16,7-3-2-16,2-9-5 15,6-12-88-15,1-11-24 16,-4-8-61-16</inkml:trace>
  <inkml:trace contextRef="#ctx0" brushRef="#br1" timeOffset="87005.35">3094 10508 659 0,'0'0'35'16,"0"0"-32"-16,0 0 19 15,0 0-14-15,0 0-6 16,0 0-4-16,0 70 4 15,0-30 10-15,0 1 10 16,0 3 2-16,0-1-15 16,0-2 17-16,4-2-14 15,7-6-3-15,1-3-8 16,1-9 1-16,4-3 17 0,-1-4-19 16,2-5 9-16,1-4-5 15,-1-5 6-15,2 0-10 0,-4-3-31 16,-7-16-89-16,-6-5-63 15</inkml:trace>
  <inkml:trace contextRef="#ctx0" brushRef="#br1" timeOffset="87189.63">3173 10728 465 0,'0'0'201'15,"0"0"-198"-15,0 0 7 16,0 0 15-16,0 0-13 15,0 0-11 1,69-18 9-16,-53 14-7 0,-1-1-2 16,-2 1 4-16,-4-3-10 15,-6-5-20-15,-3-1-358 16</inkml:trace>
  <inkml:trace contextRef="#ctx0" brushRef="#br1" timeOffset="87481.79">3301 10287 687 0,'0'0'5'16,"0"0"-2"-16,0 0-3 15,0 0 12-15,84 57 14 16,-48-17 24-16,-2 9 14 15,2 6-20-15,-3 6-25 16,-3 2 6-16,-4-3-10 16,-5 0-1-16,-7 1-5 15,-7-1-9-15,-7-6-1 16,0-2 1-16,-18 0 0 16,-9-3-21-16,-7-6-95 0,0-7-104 0</inkml:trace>
  <inkml:trace contextRef="#ctx0" brushRef="#br1" timeOffset="88560.35">4725 10590 535 0,'0'0'68'16,"0"0"-42"-16,0 0 30 16,0 0-23-1,0 0 5-15,0 0-11 0,-15-55-6 16,7 46 9-16,-2-2-4 16,1-1 3-16,-3 2 1 15,-3 3-20-15,3 3 0 16,-1 4-4-16,-1 0 2 15,-5 18-7-15,4 10 2 0,-3 9-1 16,4 4-2-16,7 0-5 16,3-5 5-16,4-3 0 15,0-8-5-15,11-4 5 16,8-7-3-16,3-6 0 16,6-5 3-16,2-3 0 15,-2-8 9 1,-1-12-9-16,-7-5 9 0,-4-3-2 15,-7 0-5-15,1-3 8 16,-8 3 1-16,-1 6-8 16,-1 7 7-16,0 7 19 15,0 6-10-15,0 2-10 16,0 0-9-16,0 6-8 16,0 17-10-16,0 7 17 0,0 2 1 15,6-2 0-15,8-5-1 16,8-5-2-16,5-2 3 15,1-7 2-15,4-4-2 16,-1-7-7-16,2 0-12 16,-3-5-35-16,-5-13-93 15,-10-5-44 1</inkml:trace>
  <inkml:trace contextRef="#ctx0" brushRef="#br1" timeOffset="88799.82">5012 10360 655 0,'0'0'38'0,"0"0"-19"15,0 0-14-15,0 0 17 16,2 110 35-16,-2-52-10 16,3 4 7-16,0-3-27 0,6-5-10 15,0 0-5-15,0-8-11 16,1-5 1-1,2-9 0-15,-3-9 1 0,-3-8-3 0,-1-9-9 16,-4-4-40-16,-1-2-102 16,0-6 44-16</inkml:trace>
  <inkml:trace contextRef="#ctx0" brushRef="#br1" timeOffset="88939.43">5020 10769 606 0,'0'0'80'0,"0"0"-71"15,0 0 0-15,0 0 5 16,0 0 15-16,109-38-14 16,-66 33-14-16,8 0-1 15,3 0-2-15,-1-4-122 16</inkml:trace>
  <inkml:trace contextRef="#ctx0" brushRef="#br1" timeOffset="89762.4">6287 10462 665 0,'0'0'8'16,"0"0"6"-16,0 0 8 15,0 0 26-15,0 0-21 16,0 0-16 0,0 0-2-16,-80-65 11 0,64 71 20 15,1 16-25-15,-3 10-2 16,1 10-3-16,3-3 8 15,8 1-3-15,3-4-8 16,3-1-1-16,0-3-1 16,6-6-1-16,9-2 1 0,4-4 1 15,5-4 5-15,3-4-1 16,4-4-3 0,2-6 0-16,1-2-2 0,-1 0 1 15,0 0-6-15,-6-7 0 16,0-1-33-16,-9-4-164 15,-12-1-300 1</inkml:trace>
  <inkml:trace contextRef="#ctx0" brushRef="#br1" timeOffset="90103.87">6531 10631 694 0,'0'0'7'0,"0"0"-2"15,0 0 16-15,0 0 6 16,0 0 2-16,0 0-17 16,60-76 17-16,-57 59 22 15,-3-3-14-15,0-1-9 16,-3 3-12-16,-12 1 21 16,-3 6-34-16,-1 9-3 0,1 2-1 15,0 1 0-15,1 21 0 16,1 9-3-16,7 7 2 15,8 3-1-15,1-2-2 16,6-1 5-16,14-4-1 16,3-3-6-16,4-9 7 15,3-6 0 1,-2-7 4-16,6-8-2 16,2-1-4-16,0 0-19 0,-5-13-95 15,-7-3-40-15,-9-3-526 0</inkml:trace>
  <inkml:trace contextRef="#ctx0" brushRef="#br1" timeOffset="90454.21">6773 10528 635 0,'0'0'21'16,"0"0"-20"-16,0 0 30 15,0 0-7-15,0 0-15 16,94-10 10-16,-67 27 22 15,1 3-8-15,2 3 10 16,-3 3 2-16,-3-1-21 0,-5-1-5 16,-5-1-19-16,-4-5 0 15,-7-4 0-15,0-4-4 16,-3-4 1-16,0-4 2 16,0-2 1-16,0 0 11 15,0-6 10-15,0-14-16 16,0-5-5-16,0-3-1 0,0-7 0 15,0 1 0-15,0 1 1 16,0 0-4 0,3 5 3-16,12 4-4 15,-2 4 5-15,1 6-5 16,4 5-38-16,-6 3-76 16,-4 1-259-16</inkml:trace>
  <inkml:trace contextRef="#ctx0" brushRef="#br1" timeOffset="90706.8">7265 10265 714 0,'0'0'24'16,"0"0"-21"-16,0 0-3 15,21 75 32-15,-13-24-7 0,-1 5 3 16,-1 3 12-16,0-3-1 15,1-6-19-15,1-5-15 16,-2-6 0-16,-1-7-3 16,-2-7-1-1,-3-2-1-15,0-6 0 0,0-4-9 16,-3-7-76-16,-8-6-60 16,0-2-231-16</inkml:trace>
  <inkml:trace contextRef="#ctx0" brushRef="#br1" timeOffset="90839.14">7292 10675 249 0,'0'0'340'0,"0"0"-313"0,0 0 0 16,0 0 16-16,0 0-29 15,102-32-13-15,-77 32 4 0,-1 0-5 16,-6 0 0 0,-3 0-103-16</inkml:trace>
  <inkml:trace contextRef="#ctx0" brushRef="#br1" timeOffset="91248.48">7632 10508 737 0,'0'0'54'0,"0"0"-50"0,0 0 70 15,0 0-71-15,0 0-3 16,-49 79-2-16,40-42 2 15,5-4 5-15,4 0-5 0,0-5 3 16,0-6-9-16,4-5 12 16,5-6-5-16,3-5 18 15,-3-6-11-15,5 0 13 16,-1-2 3-16,0-14-9 16,-1-6 4-16,0-2 14 15,-3-3-24-15,0 1-4 16,-3 0 1-16,-3 7-4 15,-3 7-1-15,0 8 20 16,0 4 3-16,0 0-19 16,0 0-5-16,0 8-1 0,3 10-6 15,3 9 6-15,0 0 1 16,4 1 0-16,-1 0 1 16,0-1-1-16,0-3 0 15,2-4-3-15,-1-4-37 0,5-9-120 16,-3-7-95-16</inkml:trace>
  <inkml:trace contextRef="#ctx0" brushRef="#br1" timeOffset="91427.9">7901 10690 678 0,'0'0'70'0,"0"0"-46"0,0 0-11 15,0 0-4-15,0 0 18 16,0 0-13-16,24 86-4 15,-17-62-5-15,1-2-5 16,-4-7-3-16,1-5 3 16,-2-4 0-16,-2-6-19 15,-1 0-101-15,0-3-384 16</inkml:trace>
  <inkml:trace contextRef="#ctx0" brushRef="#br1" timeOffset="91598.71">7907 10487 658 0,'0'0'184'0,"0"0"-170"16,0 0-14-16,0 0-8 0,0 0-27 16,0 0-24-16,15 37-160 15</inkml:trace>
  <inkml:trace contextRef="#ctx0" brushRef="#br1" timeOffset="91997.21">8196 10732 753 0,'0'0'10'16,"0"0"0"-1,0 0 5-15,24 88 16 16,-18-62-21-16,2-4-9 15,-3-7 0-15,0-3-1 16,-2-6-1-16,0-6 1 16,-3 0 6-16,3 0-5 15,0-2 23-15,5-15 7 0,-1-7-22 16,0-4 12-16,1-2-15 16,-2 4-6-16,4 2 1 0,-1 4 7 15,0 4-3 1,4 5-5-16,1 4 1 0,1 3-1 15,0 4 0-15,4 0-1 16,1 0-2-16,-1 11 6 16,3 4-3-16,-4 4 1 15,-1 1 7-15,-4 6 0 16,0 1-1 0,-2-1-5-16,-5 0-2 0,-3-3-1 0,-3 2 0 31,0-3-14-31,0 2-73 15,-9-6-54-15,1-5-147 16</inkml:trace>
  <inkml:trace contextRef="#ctx0" brushRef="#br1" timeOffset="93488.99">9650 10596 658 0,'0'0'23'16,"0"0"-14"-16,0 0 41 15,0 0-6-15,0 0-34 16,0 0-1-16,-53-39 0 15,34 39 15-15,-5 2-9 16,-6 21-5-16,0 7-9 16,1 9 17-16,4 6-9 0,9-1-6 15,9-2-2-15,7-4 0 16,0-5 1-16,10-8 1 16,11-7 4-16,4-8-7 15,1-10 9-15,4 0 1 16,0-17-2-16,-2-13 0 15,2-5-4 1,-5-8-3-16,-6-2 0 0,-7-4 15 16,-6-4-11-16,-6-3-3 15,0-3 1-15,-1 0-3 16,-11 5 0-16,3 5-3 16,0 16 1-16,5 10 2 15,2 16 0-15,2 6-1 16,0 1-2-16,0 8-18 0,0 24 14 15,12 19 4-15,3 14 6 16,0 8 3-16,3 2-1 16,-1-3 1-16,-3-7-2 15,5-5-2-15,-4-4-1 16,2-7-1-16,-2-12-3 16,2-5-21-1,-1-16-114-15,3-11-305 16</inkml:trace>
  <inkml:trace contextRef="#ctx0" brushRef="#br1" timeOffset="93671.88">10051 10787 741 0,'0'0'71'0,"0"0"-71"15,0 0 0-15,9 85 2 16,-2-51 3-16,1 0-4 15,-1-6 8-15,2-7-8 16,-6-5-2-16,0-6 1 16,0-6-3-16,-3-4-25 0,0 0-104 0</inkml:trace>
  <inkml:trace contextRef="#ctx0" brushRef="#br1" timeOffset="93854.58">9995 10590 942 0,'0'0'0'0,"0"0"-6"0,0 0 3 31,0 0 2-31,0 0-38 16,0 0-17-16,51 53-58 15,-39-27-292-15</inkml:trace>
  <inkml:trace contextRef="#ctx0" brushRef="#br1" timeOffset="94300.34">10418 10738 854 0,'0'0'27'15,"0"0"5"-15,0 0 23 16,0 0-36-16,0 0-19 15,0 0 0-15,-70 8-7 16,56 5 6-16,2 0 0 16,6-2 1-16,5 0 0 15,1 2 0-15,0 0-7 16,0-1 6-16,12 2 1 0,10-2 0 16,5 1 4-16,1-2 0 15,1 2-4-15,-3-2 0 16,-4 2 0-16,-5-2 0 0,-6 1 0 15,-8 0-4-15,-3-1 4 16,0 0 0-16,0 0 1 16,-15-4 1-1,-6-2 1-15,-4-3 1 16,-2-2-3-16,-2 0 3 16,-2 0-3-16,1-6-1 0,3-7 1 15,5-1 2-15,10 2-1 16,5 2 3-16,5 0-5 15,2 2-4-15,0 4-7 16,15-2-37-16,9 3-34 16,3 0-57-16,3 1-398 15</inkml:trace>
  <inkml:trace contextRef="#ctx0" brushRef="#br1" timeOffset="94569.23">10709 10737 709 0,'0'0'41'0,"0"0"-29"16,0 0 45-16,0 0-7 15,0 0-49-15,0 0 1 16,-66 44-2-16,60-15 10 16,3 3 14-1,3-5-18-15,0 0 17 16,7-1-10-16,7-5 1 15,7-2 2-15,-2-3-3 16,4-3-6-16,0-5-3 16,1-4 0-16,2-2-4 15,4-2-39-15,-3 0-151 16,-5-11-375-16</inkml:trace>
  <inkml:trace contextRef="#ctx0" brushRef="#br1" timeOffset="94941.13">10936 10753 100 0,'0'0'671'0,"0"0"-659"0,0 0-1 16,0 0 0-16,0 0 19 16,83-19-6-16,-59 29 22 15,-2 10 3-15,-1 3 1 16,-3 2-28-16,-6 3-11 0,-1 0-5 15,-8-1-5 1,-3-4-1-16,0-5-1 0,0-5-1 16,0-5-9-16,-6-7 3 15,3-1 4-15,-2 0 4 16,5-11 1-16,0-8-1 16,0-3-1-16,0-5 1 15,0 1 2-15,8-3-2 16,2 2 1-16,0 5 5 0,1 4 1 15,4 5-2-15,-2 3-5 16,2 6 0-16,-1 4-5 16,-5 0-24-1,-1 0-170-15,-2 7-216 0</inkml:trace>
  <inkml:trace contextRef="#ctx0" brushRef="#br1" timeOffset="95254.71">11395 10867 527 0,'0'0'218'16,"0"0"-214"-16,0 0 32 15,0 0 40-15,0 0-19 16,0 0-42-16,55-49 12 0,-55 34-10 16,0 2 8-16,-3 2-7 15,-12 4-12-15,-1 7-3 0,-2 0-3 16,1 3-4-16,3 15-2 15,3 5 1-15,7 1 5 16,4 0-10 0,0-1 9-1,3-4 0-15,10-1 0 0,6-5 1 16,3-4 0-16,6-4 2 16,9-5-1-16,6 0-1 15,1 0 0-15,0-9-17 16,-5-7-89-16,-9-5-104 15</inkml:trace>
  <inkml:trace contextRef="#ctx0" brushRef="#br1" timeOffset="95455.12">11726 10553 601 0,'0'0'69'16,"0"0"23"-16,0 0-19 15,0 0-47-15,0 0-25 16,0 0 18-16,0 81 28 0,2-28-9 15,-2 6-7-15,0-1 2 16,0 0-23-16,0-6-10 16,0-10 0-16,0-9 0 15,-2-11 0-15,-1-8-24 16,-4-7-76-16,4-7-82 31,0 0-232-31</inkml:trace>
  <inkml:trace contextRef="#ctx0" brushRef="#br1" timeOffset="95602.57">11726 10847 653 0,'0'0'74'0,"0"0"-28"15,0 0-31-15,0 0-14 0,0 0 14 16,0 0-5-16,78 10-10 0,-53-5 3 16,2 1-3-16,-2-3-7 15,2-2-82-15,-4-1-136 16</inkml:trace>
  <inkml:trace contextRef="#ctx0" brushRef="#br1" timeOffset="95855.69">12014 10793 446 0,'0'0'103'15,"0"0"-25"-15,0 0-18 16,0 0 17-16,9-75-1 16,-9 75 10-16,-1 0-34 0,-10 0-44 15,-5 10-8-15,-1 15-7 16,0 3 6-16,3 3 1 15,9 0 5-15,5-3 2 16,0-4 0-16,2-3 8 16,12-5 4-16,5-2-8 0,6-6 0 15,5-5-5 1,3-3-5-16,1 0-2 0,-4-3-26 16,-5-9-102-16,-5-4-136 15</inkml:trace>
  <inkml:trace contextRef="#ctx0" brushRef="#br1" timeOffset="198443.4">12705 10810 374 0,'0'0'94'15,"0"0"-93"-15,0 0 12 16,0 0 66-16,0 0-36 0,0 0-22 16,0 0 11-16,0 0-11 0,0-20 12 15,0 20-5-15,0 0-12 16,0 0 16-16,0 0-7 15,0 0-11-15,0 0-1 16,0 0-1-16,0 0-10 16,0 0-4-1,0 4 1-15,0 14 1 16,0 6 1-16,-3 2 0 16,3 3 15-16,0 0-14 15,0 0 3-15,0-3-1 0,3 0-2 16,1-5-1-16,1-1 0 0,1-6-1 15,-2-2 1 1,1-5-4-16,-2-2 2 16,3-3-5-16,-5-2-20 15,2 0-36-15,-3-9-1 16,0-11-195-16</inkml:trace>
  <inkml:trace contextRef="#ctx0" brushRef="#br1" timeOffset="198632.49">12653 10682 656 0,'0'0'6'0,"0"0"17"16,0 0 6-16,0 0-2 16,0 0-23-1,0 0-4-15,0-13-8 16,0 16-25-16,0 9 0 15,0 3-127-15,0-1-278 16</inkml:trace>
  <inkml:trace contextRef="#ctx0" brushRef="#br1" timeOffset="199117.51">12853 10862 650 0,'0'0'12'0,"0"0"-10"0,0 0 18 16,14 72 29-16,-6-47-28 16,1 1-10-1,1-2-7 1,1-2 4-16,1-6-8 0,-2-5 1 16,-1-1 0-16,-1-7-1 15,-1-3-1-15,-1 0 1 16,-3-3 3-16,0-12 1 0,-3-5-4 15,0-2 0-15,0 0 0 16,-8-2-10-16,-2 2 10 16,1 1-2-16,5 4 2 15,2 1 0-15,2 5 0 16,0 1-4 0,0 0 3-16,11 2 0 0,5 2-1 15,4 2 0-15,2 3 2 0,0 1-1 16,2 0 1-16,-1 3-5 31,-1 11 5-31,-3 1 0 16,-4 3 1-16,-3 3 1 0,0 1 0 15,-3-4 3-15,1 0-9 16,-2-2 4-16,-2-3 0 16,-2-3-3-16,1-3-1 15,-2-3-16-15,3-3-41 0,-2-1-133 16</inkml:trace>
  <inkml:trace contextRef="#ctx0" brushRef="#br1" timeOffset="199401.18">13248 10581 670 0,'0'0'1'16,"0"0"-1"-16,0 0 11 15,0 0-9-15,0 0 29 0,0 103-6 16,0-59-5 0,0 0 5-1,6 4 11-15,3 0-19 16,0-4-7-16,1-3 4 16,2-5-4-16,-1-3-7 0,-2-5-3 15,-1-3 0-15,-2-5 2 16,-1-3-4-16,-2-6 1 15,-1-3-46-15,-2-7-54 16,0-1-279-16</inkml:trace>
  <inkml:trace contextRef="#ctx0" brushRef="#br1" timeOffset="199599.33">13296 11007 499 0,'0'0'2'0,"0"0"21"31,0 0 118-31,0 0-102 16,0 0-16-16,0 0-16 0,86-4 3 15,-71 4-10-15,4 0-3 16,1 0-2-16,1 4 1 16,-2-4-46-16,1 0-84 15,-1 0-114-15,-1 0-40 16</inkml:trace>
  <inkml:trace contextRef="#ctx0" brushRef="#br1" timeOffset="199848.65">13615 10946 279 0,'0'0'158'0,"0"0"-57"0,0 0-7 16,3-78-32-16,-7 60-23 15,-6 2-14-15,0 8 25 16,-2 2-5-16,0 6-17 16,-1 0-13-16,-1 6-13 15,1 18 6-15,3 4-7 16,2 3 4-16,5 2-5 15,3-3 0-15,0-1 3 16,11-4-3-16,8-3 0 16,0-5-8-1,5-2 8-15,1-5-2 16,4-9-22-16,-1-1-29 16,-1 0-38-16,-6-17-86 0</inkml:trace>
  <inkml:trace contextRef="#ctx0" brushRef="#br1" timeOffset="200217.33">13733 10895 625 0,'0'0'57'0,"0"0"-32"16,0 0 16-16,0 0-1 15,0 0-36-15,0 0 5 16,33-31-2-16,-10 38 12 16,0 9 14-1,2 0 4-15,1 3-2 0,-4 1-20 16,-5 0-15-1,-1-3 0-15,-6 1 0 16,-3-4 0-16,-2-3 2 16,-3-2-2-16,-2-3-8 15,0-3 4-15,0-1-15 16,0-2 13-16,0 0 6 16,0-9 0-16,-3-9-4 0,-3-6 3 15,1-2-8-15,5 0 8 16,0 1 1-16,0 0-1 15,0 1 1-15,9 2 0 0,6 1-5 16,3 3 3-16,-1 7-3 16,-1 7 5-16,-4 4-28 15,0 0-4-15,0 1-45 16,-3 9-29-16,-2 2-234 0</inkml:trace>
  <inkml:trace contextRef="#ctx0" brushRef="#br1" timeOffset="204755.51">14092 10767 328 0,'0'0'0'0,"0"0"-15"0,0 0 15 15,0 0-44-15,0 0-41 16,0 0-11-16,6 0 8 15</inkml:trace>
  <inkml:trace contextRef="#ctx0" brushRef="#br1" timeOffset="-207430.2">14170 10862 362 0,'0'0'61'0,"0"0"16"16,0 0 2-16,0 0-30 16,0 0-43-16,0 0-6 15,0 0 0-15,0-9 7 16,0 6 26-16,0-3-22 16,0-2 11-16,0-2 16 15,0 0-29-15,0-3 4 0,0 0-4 31,-3 2 15-31,2 3-3 0,-1 1 19 16,-1 4-28 0,3 1-12-16,0 2 0 0,0 0 0 15,0 2-11-15,0 12 11 16,8 4-8-16,2 3 6 16,3 2 2-16,1 2 0 15,2-4 0-15,-2 2-1 0,0-4 1 16,0-4 0-16,-1-1-5 15,-2-4 5-15,1-2 0 16,0-4-1-16,-2 1-2 16,-2-5-1-16,-1 0-10 15,-4 0 10-15,-2-3-2 0,-1-10 5 16,0-5 0-16,0-3 0 16,0-4 0-16,-3-1 1 15,-4 0 0-15,4 1 3 16,3 2-3-16,0 4 0 15,0 4-1-15,0 5 1 16,2 3-2 0,5 7-14-16,2 0-39 15,5 0-18-15,2 7-53 0,-1 4-84 16</inkml:trace>
  <inkml:trace contextRef="#ctx0" brushRef="#br1" timeOffset="-207055.7">14536 10768 404 0,'0'0'127'16,"0"0"-17"-16,0 0-77 15,0 0 5-15,0 0-24 16,0 0-11-16,-53 22-3 16,41 8 0-16,5-1 5 15,5-4-2-15,2 0-3 16,0-6 0-16,2-5-1 15,8-2 1-15,-1-5 1 16,3-5 6-16,-3-2-7 16,2 0 1-16,0-16 2 15,-1-2-3-15,-4-2 0 16,-2-4 0-16,-2 5 0 16,-1 2 0-16,-1 4-3 0,0 11 2 15,0 2 1-15,0 0-6 0,2 8-6 16,-2 13 12-1,4 2 0-15,2 2 0 0,1-2-1 16,4-4 1-16,1-3-1 16,0-1-11-1,4-5-42-15,2-9-144 16,6-1-24-16</inkml:trace>
  <inkml:trace contextRef="#ctx0" brushRef="#br1" timeOffset="-206821.98">14841 10588 414 0,'0'0'8'0,"0"0"6"0,0 0-7 16,0 0 30-16,0 0 31 16,-14 109 8-16,3-57-37 15,5-1-17-15,3 0 2 16,3-3-4-16,0-4-12 15,0-5-7-15,0-3 0 16,0-7-1-16,8-5 0 0,4-6-5 16,5-9-51-1,6-9-209-15</inkml:trace>
  <inkml:trace contextRef="#ctx0" brushRef="#br1" timeOffset="-206460.58">15016 10899 397 0,'0'0'184'0,"0"0"-131"0,0 0-39 16,0 0 24-16,0 0-29 16,0 0-9-16,-67 2 0 15,67 7 0-15,0 3-1 16,0-2 0 0,0 4 1-16,10-2 0 15,2 1 0-15,4 0 0 16,3 0 0-16,1 1 0 15,0 0 0-15,-5 1 0 16,-6 3 0-16,-6 0 0 0,-3 1 0 16,0-2-6-16,-6-4 6 15,-8-1 0-15,-5-6-1 0,-2-5 1 16,1-1 0-16,0 0 0 16,3-1 0-16,2-11 9 15,6-2-9-15,6-2-6 16,3 0 5-16,0 2-20 15,17 1-29-15,11 2-52 16,7 1-111 0</inkml:trace>
  <inkml:trace contextRef="#ctx0" brushRef="#br1" timeOffset="-206045.29">15716 10809 556 0,'0'0'17'15,"0"0"-11"-15,0 0 18 16,0 0 8-16,0 0 2 15,-80 94-21-15,67-61-2 16,9-1-7-16,2-7 2 16,2-3-6-16,6-5 6 15,14-5-6-15,3-5 0 16,0-5-1-16,4-2 1 16,0-2-1-16,-1-15-10 0,0-3-4 15,-6-5-1-15,-7-2 14 16,-7 1 1-16,-6-4-3 15,0 2 3 1,0 1 1-16,-13 4 0 0,0 7-1 16,3 4 1-16,1 8 0 15,2 4-1-15,2 0-9 16,3 0-63-16,2 8-157 0</inkml:trace>
  <inkml:trace contextRef="#ctx0" brushRef="#br1" timeOffset="-205611.11">16135 10607 645 0,'0'0'21'0,"0"0"-13"15,0 0 35-15,0 0-18 16,-60-72-19-16,48 72-6 15,-4 0-3-15,-3 3 3 0,-1 12 0 16,-1 3-3-16,5-2 3 16,2 1 0-16,7 0-4 15,4 3 4-15,3 1 0 16,0 4 0-16,0 0 4 16,0 0-7-16,3 0 3 15,4 2 0 1,3 0 3-16,1 0-3 0,0-1-6 15,2 0 6-15,-2-1 0 16,1-1 1-16,-1 0-1 16,-2-1-1-16,0 0 1 15,2-3 0-15,-4-1 0 16,-1-2 0-16,0 0 0 0,-1-3 0 16,-1 0 0-16,-4 0 0 15,0 0 0-15,0 0-2 16,-9-2 0-16,-3-7-105 15,-2-5-354-15</inkml:trace>
  <inkml:trace contextRef="#ctx0" brushRef="#br1" timeOffset="-205466.4">15962 11032 275 0,'0'0'333'0,"0"0"-255"0,0 0-47 15,0 0-29-15,0 0 13 16,0 0-12-16,106-47-4 15,-66 47 1 1,-3 0-4-16,-2-4-84 16</inkml:trace>
  <inkml:trace contextRef="#ctx0" brushRef="#br1" timeOffset="-204933.75">16931 10549 56 0,'0'0'353'0,"0"0"-327"0,0 0-25 15,0 0 18-15,0 0 32 16,0 0 56-16,-35 80-62 16,17-35-10-16,4 5-11 0,3 1-11 31,3 2 1-31,3 0-3 0,2-4-2 16,2-4-5-1,1-6 4-15,0-6-8 16,0-5 1-16,0-6 0 15,8-5-1-15,-1-6 0 16,1-4 0-16,-3-6 0 0,-5-1-36 16,0-2 12-16,0-17-121 15,-1-6-154 1,-8 0 36-16</inkml:trace>
  <inkml:trace contextRef="#ctx0" brushRef="#br1" timeOffset="-204809.46">16845 10997 114 0,'0'0'256'0,"0"0"-117"0,0 0-35 16,0 0-61-16,0 0-29 15,0 0 5-15,83-46-7 0,-51 45-4 0,2-2 1 16,-2 3-1-16,-3-1-7 16,-3 1-2-16,-8 0-8 15,-7-3-105-15,-6-3-463 16</inkml:trace>
  <inkml:trace contextRef="#ctx0" brushRef="#br1" timeOffset="-204601.19">17176 10869 420 0,'0'0'34'0,"0"0"-29"0,0 0 36 15,0 0 61 1,0 0-76-16,0 93 2 0,0-66-14 16,0-2-5-16,0-2 0 15,0-4-2-15,0-4-7 16,0-2 1-1,0-4-2-15,0-7-25 0,0-2-191 16</inkml:trace>
  <inkml:trace contextRef="#ctx0" brushRef="#br1" timeOffset="-204472.14">17230 10718 536 0,'0'0'15'15,"0"0"-15"-15,0 0-3 16,0 0-50-16,0 0-133 16</inkml:trace>
  <inkml:trace contextRef="#ctx0" brushRef="#br1" timeOffset="-203899.83">17334 10905 282 0,'0'0'137'0,"0"0"-17"15,0 0-18-15,5 84-56 0,-5-61-27 16,0-4-17 0,1-4 4-1,-1-5-6-15,2-6-2 16,-1 0 2-16,-1-4 2 0,2 0 2 16,-1-6 11-16,3-12-14 15,1-5-1-15,1-5 0 16,2 1 0-16,1 1-2 15,4 5-1-15,-2 7-1 16,-2 6 3-16,1 8 1 16,-3 0-7-16,1 16 4 15,1 7 3-15,1 4 2 16,-2-1-1-16,-2-4-1 16,0-3 1-16,1-8-1 15,-4-2-1-15,-2-7 0 0,-1-2 1 16,0 0 9-16,0 0-9 15,0-6 1-15,0-10-1 16,0-3-2-16,0-1 2 16,0-3-1-16,4 1-5 15,5 2 3 1,2 3-3-16,0 5 6 0,-2 6 0 16,1 1 0-16,-1 5-4 15,2 0 3-15,0 0-3 16,3 0 4-16,0 11 0 0,-1 1 4 15,-1 3-3-15,-2 2-1 16,-4 0 10-16,-3 0-10 16,-1 1 1-16,-2-6-1 15,0 4-1-15,0-5 1 16,0-2-7-16,0-4-86 16,0-4-278-1</inkml:trace>
  <inkml:trace contextRef="#ctx0" brushRef="#br1" timeOffset="-203534.97">17782 11001 419 0,'0'0'48'16,"0"0"75"-16,0 0-41 16,0 0-51-16,0 0-11 15,88-69-10-15,-76 55 2 16,-6-3 1-16,-5 5 6 0,-1-1-16 15,0 6 14-15,-1 5-6 16,-12 2-11-16,-2 0 0 16,-9 4 0-16,-3 14 1 15,2 3-2-15,3 3-1 16,8 0 2-16,5-3 0 16,7 1 0-16,2-1 0 0,0-3 0 15,9-2 3-15,11-4-2 16,5-4 7-16,6-2-5 15,4-3-2-15,5-3 4 16,3 0-2-16,-1 0-5 16,-2-1 2-16,-2-3-35 0,-3-2-13 31,-8 2-73-31,-3-1-286 0</inkml:trace>
  <inkml:trace contextRef="#ctx0" brushRef="#br1" timeOffset="-201919.97">15545 11656 224 0,'0'0'72'0,"0"0"-17"15,0 0 13-15,0 0 13 16,0 0-9-16,0 0-38 31,0-9-2-31,0 8 5 16,0-2-23-16,0 0 4 0,0 0-6 15,0 0-8-15,0 1 12 16,0 0-8-16,-1 2 2 0,1 0-2 16,-2 0-6-16,-5 0-2 0,0 12-7 15,-7 11 7 1,-4 8 5-16,2 5-5 16,-2-1 3-1,3-1-6-15,0 2 5 0,3-3-2 16,2-5 9-16,1-4-8 0,3-6-1 15,1-5-1 1,2-6 1-16,3-2 0 0,0-4 0 16,0-1 0-16,0 0-4 15,0-8-1-15,11-13-15 16,4-8 11-16,3-3 0 0,1-3 5 16,-2 1-15-16,0-3-2 15,-3 3 21-15,-1 3-1 16,-2 4 2-1,-1 3-2 1,0 4 2-16,-2 5-1 0,0 4 0 0,-5 3 1 31,-2 5 2-31,2 3 5 16,-1 0-8-16,5 0 4 0,-1 13-4 16,0 7 2-16,1 3 4 0,-2 3 1 15,-2 1 7-15,0 1-10 16,-2 2 0-16,4 0 6 15,-2-1-3-15,1-1-2 16,2-1-4 0,0-2 3-16,1-3-2 0,0-1-2 15,-1-3-3-15,0-6 3 16,2 1 0-16,-2-4 0 16,2-1 0-1,-2-5-3-15,0 3 2 0,1-3-2 16,-2-2 3-16,-5 2-9 15,0-3 5-15,0 2 4 16,0-1-8-16,0 0 5 16,-9 1 3-16,-3-2 0 15,0 3-4-15,-3-3 4 0,-2 0 8 16,-3 0-8-16,-6 0-1 16,0 0-1-16,-3 0 2 15,2-2-7-15,2-3 5 16,-2-1 0-1,6 0-3-15,6 1 5 16,2-1 5-16,7-1-5 0,4 2-7 16,2-2-5-16,0 1-23 0,0 0-16 15,0 2-21-15,2 0-50 16,4 0 6-16,-1-1-131 16</inkml:trace>
  <inkml:trace contextRef="#ctx0" brushRef="#br1" timeOffset="-201366.67">15992 11659 465 0,'0'0'46'0,"0"0"38"15,0 0-10-15,0 0-65 16,0 0-5-16,0 0-4 16,0 0 2-1,31-44 2-15,-28 41 11 16,-3 1-4-16,0 2 0 15,0 0 2-15,0 0-4 16,0 0-8-16,0 5-1 16,-4 13 0-16,-5 5 0 15,-1 5 8-15,-3 3-4 16,4-2 4-16,0 2 1 0,-1 1 0 0,5-2-6 16,2-1 3-16,2-1 0 15,1-3 3-15,0-3-6 16,0-3 2-16,0-3-2 15,3-2-2-15,8-4 6 16,0-3 3-16,1-5 8 16,6 1-7-1,0-3 0-15,6 0-11 16,-2 0 5-16,0 0-3 16,-2-4-2-16,-2-4 0 0,-6 1 0 15,-4 0-13-15,-4-3-40 16,-4 3-21-16,0-4-147 15</inkml:trace>
  <inkml:trace contextRef="#ctx0" brushRef="#br1" timeOffset="-201134.81">15963 11844 502 0,'0'0'91'15,"0"0"-80"-15,0 0 20 16,0 0 11-16,0 0-25 16,0 0-7-16,93-32-5 15,-63 28 10-15,0 1-9 16,1-1-2-16,0 4-2 16,-2 0-2-16,-4 0-2 15,-4 0-17-15,-6 6-93 16,-5 1-369-16</inkml:trace>
  <inkml:trace contextRef="#ctx0" brushRef="#br1" timeOffset="-200545.87">16512 11925 617 0,'0'0'27'0,"0"0"-12"0,0 0 41 16,0 0-25-16,0 0-31 16,0 0 0-1,-29-4-2-15,9 4 2 0,1 0-4 16,3 4 5-16,3 2-2 16,6 0 1-16,1 2-2 15,-1 0 2-15,2 1-2 16,2-2 2-16,2 0-2 15,1 3-2-15,0-3 4 16,0 1 0-16,4-1 3 16,8 0-6-16,-2 0 6 15,6 0 0-15,0 1-2 16,-1-1-1-16,4 1 0 16,2 1 7-16,-1 1-6 15,2 0 2-15,-3 0-2 0,-1 3 12 16,-3-2-13-16,-6 4-2 15,-3-1 2 1,-3 0 9-16,-1 1-9 16,-2-1 3-16,0 2-4 15,0-3 3-15,0-2-3 16,-7-1 1-16,-5 0 0 16,-5 0 6-16,-3-1-6 0,-8-2 0 15,-2 1 2-15,-2-2-1 16,0-6-1-16,3 0 0 15,1 0 0-15,1-4 0 16,2-7 0-16,1 3 0 16,6 0-1-16,0-1 0 15,5 3-14-15,-1 1-11 0,1-3-57 16,-3-2-500-16</inkml:trace>
  <inkml:trace contextRef="#ctx0" brushRef="#br1" timeOffset="-181795.76">3661 12864 632 0,'0'0'0'0,"0"0"10"0,0 0 44 16,0 0-2-16,-94-29-31 31,76 28-19-31,1 1 7 15,0 0 2-15,-4 0-10 0,3 1-1 16,-6 11-3-16,-3 5 1 16,2-3 2-16,2 2 0 15,7-2-3-15,7-2 2 16,4-2 1-16,5-1-3 16,0 2 0-16,2-2 2 15,10 4 1-15,9-1-5 0,1 1 12 16,2 2-14-16,3-1 14 15,1 4-10-15,2 2 5 0,-3 5-2 32,1 2 1-32,-4 3 1 0,0 1-1 0,-3 1-1 15,0 2 5-15,-8 0-5 32,-1 1 5-32,-3 2-5 15,-7-2 0-15,-2-4 0 0,0-1 1 0,-2-6 10 0,-11-6 10 31,-1-1 8-31,-6-6 15 16,-7-1-26-16,-6-6-8 16,-6-4 11-16,-3 0-14 0,1-1-3 15,-1-12-2-15,3-2-2 16,6-3 7-16,8 0-6 16,7-3-1-16,9 1 0 15,7-1 0-15,2 2 1 16,0 0-1-16,14-2 0 15,8 5-9-15,8 0 8 16,1 5-3-16,2 5-2 16,0 5 0-16,-3 1-11 15,7 0-30-15,0 0-50 0,-4 7 1 16</inkml:trace>
  <inkml:trace contextRef="#ctx0" brushRef="#br1" timeOffset="-181349.44">3938 13270 686 0,'0'0'0'16,"0"0"-8"-16,0 0 8 15,0 0 29-15,0 0-9 16,0 0 3-16,-86-6 11 15,74 22-5-15,0 6-15 0,3 6-3 16,3 6-3-16,6-1-6 16,0-1-2-16,15-2 0 15,7-7 0-15,4-8 0 16,-1-7-3-16,-2-8 2 16,-3 0 1-16,-5-9 1 15,0-12 1 1,-7-5 1-16,-5-2 10 0,-3 0-2 15,0-1-2-15,0 1-3 16,-8 6-6-16,4 9 0 16,1 7 9-16,1 6 8 15,2 0-17-15,0 2-9 16,0 13 2-16,0 7 5 0,9 3 1 16,6-3-1-16,0-1 1 15,4-2 1-15,-2-1 0 16,5-8 1-16,0 0-2 15,4-4-4-15,-2-6-88 16,-2 0-61-16</inkml:trace>
  <inkml:trace contextRef="#ctx0" brushRef="#br1" timeOffset="-180827.26">4210 13277 753 0,'0'0'51'0,"0"0"-51"0,0 0-13 16,0 0 13-16,0 0 3 15,12 97-1-15,-3-69-2 32,4-2 20-32,-4-7-19 15,-1-4-1-15,-1-7 1 16,-4-6-1-16,0-2 4 0,-3 0 10 16,6-4 23-16,-6-17 7 15,0-4-44-15,0-6 0 16,0 0-2-16,0 4-2 15,0 2 3-15,0 8 1 0,6 7-2 16,9 6-1-16,1 4-2 16,7 0 3-16,0 14-5 15,0 10 4-15,-2 1 3 16,-5-1 0-16,-4-2-4 16,-3-7 4-1,-2-5 0-15,-4-7 0 16,-3-2 0-16,0-1 0 15,0 0 10-15,0-15 4 16,-3-7-13-16,-2 0-1 0,2-1 0 16,3-1 0-16,0 2 0 15,0 1-2-15,6 5-2 16,7 5 0-16,4 4 4 16,2 5 0-16,0 2-9 15,-1 0 8-15,3 14-8 0,1 3 9 16,-2 3-1-16,2 0 5 15,-1 2-9 1,-3 1 5-16,1 1-1 0,-5-3-38 16,-7-4-96-16</inkml:trace>
  <inkml:trace contextRef="#ctx0" brushRef="#br1" timeOffset="-179956.45">4614 13064 653 0,'0'0'32'0,"0"0"-23"16,0 0-3-16,0 0 10 16,0 0-16-16,0 0-5 0,12 31 5 15,0-4 34-15,0 12 5 16,6 9 29-16,-3 9-26 15,1 7 1-15,-2 4-24 16,-2 4-1-16,1-1-9 0,-4-4-3 16,7-9-1-16,-4-8-3 15,3-2-2-15,-1-10 0 16,-1-6 1-16,-3-9-1 0,-2-12 0 16,-5-4-1-16,-3-5 1 15,3-2 8-15,-3-5 7 31,0-19 10-31,0-10-15 16,-9-11-8-16,0 0-3 16,-7 0 1-16,-1-1 0 0,2 0 0 0,3 5 0 15,8 7-4-15,4 5 1 32,0 4 1-32,22 0-5 0,11 4 5 15,7 5 2-15,4 3 1 16,-4 8 0-16,0 5-2 15,-10 0 1-15,-7 12-3 0,-9 5-4 16,-8 1 5-16,-4 2 1 16,-2 0-6-16,-2-2 7 0,-15 1 1 15,-5-6 0-15,-3 0 0 16,-3-2 4-16,-2-5-5 16,5-2 1-16,1-4-1 15,4 0 0 1,4-3 0-16,7-12 0 15,3-7-21-15,6-7-45 16,0-6 5-16,15-7-16 16,3-1-24-16,-3-3-351 15</inkml:trace>
  <inkml:trace contextRef="#ctx0" brushRef="#br1" timeOffset="-179721.95">5065 12893 702 0,'0'0'55'0,"0"0"-55"0,0 0-5 16,0 0 5-16,0 0 5 15,24 97 43-15,-11-51-8 0,-1 1-11 16,3 2-5-16,-2-2 9 16,1 1-25-16,1-4-1 0,-3 0-7 15,-1 0 0 1,-3-6 0-16,4-5 0 0,1-7-16 15,1-12-87-15,-1-14-42 16,-2 0-155 0</inkml:trace>
  <inkml:trace contextRef="#ctx0" brushRef="#br1" timeOffset="-179534.84">5302 13250 498 0,'0'0'196'15,"0"0"-181"-15,0 0-7 16,0 0-8-16,0 0 30 15,0 0-5-15,49 89 14 16,-34-59-14-16,0-2-22 16,-3-4 4-16,1-2-6 15,-4-3-1-15,-4-5 0 16,-4-3-11-16,-1-8-88 16,0-3-308-16</inkml:trace>
  <inkml:trace contextRef="#ctx0" brushRef="#br1" timeOffset="-179391.8">5299 13090 861 0,'0'0'0'0,"0"0"-16"0,0 0 7 16,0 0-42-16,0 0-8 15,0 0-463-15</inkml:trace>
  <inkml:trace contextRef="#ctx0" brushRef="#br1" timeOffset="-179038.52">5512 13343 644 0,'0'0'31'0,"0"0"9"0,41 80-7 15,-27-56-16-15,-3-2-5 16,-2-7-12-16,-2-6 1 15,-2-4-1-15,-4-5-7 16,1 0 7-16,-2-4 27 16,0-18-27-16,0-7-4 0,0-5-2 15,0 1 1-15,0 3 2 16,0 3 3-16,7 5-1 16,4 6 1-16,7 5 1 15,4 5-1-15,3 6 3 16,5 0-2-16,1 1 3 15,4 14 9-15,-1 2 12 0,-4 2 1 16,-6 4-22-16,-8-2 5 16,-5 2-3-16,-1-4-4 15,-2 0-2-15,-1-1 0 16,2-7-38 0,0-5-107-16</inkml:trace>
  <inkml:trace contextRef="#ctx0" brushRef="#br1" timeOffset="-178445.76">6146 13172 932 0,'0'0'22'16,"0"0"-20"0,0 0 8-16,0 0 27 0,-85 19-33 15,66 18-4-15,7 3-2 16,7 1 2-16,5-7 0 0,0-7 0 15,14-7-8-15,4-10-6 16,-2-8-15-16,4-2 23 16,-1-8 5-16,-1-14 0 15,1-7-6 1,-4-2 14-16,-3 2-6 16,-6 4 0-16,-3 7 2 15,-3 6 17-15,0 6-2 16,0 3 13-16,0 3-6 15,0 0-13-15,0 0-12 16,0 8-3-16,0 12-3 16,5 8 6-16,2 6 0 0,8 0 0 15,0 1 0-15,3 1 2 16,0 0 2-16,3 4 0 0,-1 1 4 16,0 3-7-16,-2 1 0 15,-8 1-1-15,-5 2 6 16,-1-1-6-16,-4-2 1 15,0-3-1-15,-9-5 0 16,-4-10 0 0,-5-12 0-16,1-6 3 0,-3-9-5 0,-4 0 4 15,1-8-4 1,-1-12 2-16,4-7-3 0,6-7 2 16,7-3 1-16,7-5-5 15,0-2-7 1,16-3 11-16,9-2-8 15,8 3 3-15,3 8 5 16,-3 9-7-16,-3 11 5 16,-8 7-56-16,-8 2-128 15,-8 0-380-15</inkml:trace>
  <inkml:trace contextRef="#ctx0" brushRef="#br1" timeOffset="-177660.33">7408 13106 57 0,'0'0'652'0,"0"0"-636"0,0 0 15 16,0 0 58-16,0 0-28 16,-7-84-50-16,-3 70-1 15,-4-3 9-15,-4 4-6 16,-4-1-2-16,-2 3 1 16,2 8-8-16,-2 3-1 0,0 0 3 15,0 5-6-15,6 15-5 16,2 4 4-16,8 9 1 15,5 3-7-15,3 6 5 16,0 1 1-16,11-1-1 16,11-3 2-16,0-3-5 15,4-4 5 1,1-4 3-16,1 1-3 16,1-2 0-16,-1 2-6 15,-4 1 6-15,-2 1 0 0,-4 1 6 16,-2-4-6-16,-4 2 0 15,-4 0 0-15,1-6 0 0,-5-3 0 16,-2-5 0 0,-2-7 0-16,0-2 0 0,0-1-3 15,0-2 3-15,-11 0-2 16,-2-4-39-16,-2 0-120 16,0-5-104-16</inkml:trace>
  <inkml:trace contextRef="#ctx0" brushRef="#br1" timeOffset="-177506.22">7383 13518 501 0,'0'0'194'16,"0"0"-163"-16,0 0 18 15,0 0 40-15,0 0-89 16,0 0 0-16,30-22 0 16,-9 16 1-16,3 2 8 15,1 0-9-15,2-1-15 16,0-2-87-16,-6-3-176 15</inkml:trace>
  <inkml:trace contextRef="#ctx0" brushRef="#br1" timeOffset="-177122.57">7629 13346 729 0,'0'0'12'15,"0"0"-11"-15,0 0-1 16,0 0 16-16,90 14-1 15,-54 6 24-15,-2 2-3 16,0 4-15-16,-7 2-13 16,-6 0-8-16,-6-3 1 15,-4-1-1-15,-4-8 1 16,-6-4-1-16,-1-5 7 16,0-4-7-16,0-3 14 15,0 0 5-15,-7 0 21 16,-5-15-28-16,3-6-8 0,0-3-4 15,6-3 3-15,3-1-1 16,0 0 4-16,0 0-6 16,0 0 1-16,15 2-1 0,0 1 0 15,3 1-1-15,1 7 0 16,1 3-3-16,-1 9-27 16,-2 5-35-16,-3 0-57 31,-5 13-21-31,-1 6-381 0</inkml:trace>
  <inkml:trace contextRef="#ctx0" brushRef="#br1" timeOffset="-176858.25">8265 13378 669 0,'0'0'41'16,"0"0"-35"-16,0 0 27 15,0 0 21-15,18-85-23 16,-18 70-21-16,-5 5 10 15,-9 6 10-15,-3 4-18 16,-2 0-11-16,-5 7-1 16,6 13-1-16,0 3 1 0,9 3-1 15,6 0-1-15,3 4 0 16,3-4 0-16,19-3 1 16,5-4 1-16,6-6 0 0,6-4-2 15,6-6 0-15,4-3-8 16,3 0-56-16,-3-5-31 15,-3-9-214-15</inkml:trace>
  <inkml:trace contextRef="#ctx0" brushRef="#br1" timeOffset="-176335.36">8668 13243 666 0,'0'0'60'15,"0"0"-46"-15,0 0 37 16,0 0 6-16,0 0-40 15,-87 54-17-15,77-21-1 16,7-1-4-16,3-3 3 16,0-5-1-16,19-9-3 0,1-5 1 15,5-9-11-15,0-1 14 16,-2-6-4-16,-5-15 6 16,-5-4 6-16,-2-2-5 15,-7 1 3-15,-4 2 21 16,0 5-2-16,0 4-17 15,0 7 10 1,0 4 24-16,0 4-7 0,0 0-33 16,0 12-2-16,0 15 2 15,0 8 0-15,0 5 0 16,0 3-1-16,0 4 0 16,0-1 2-16,0 4 0 15,0-2-1-15,0-5 0 16,0-4 0-16,6-7 0 0,0-2-3 15,1-9 3-15,2-5-2 16,0-6 2-16,2-9-5 16,-1-1 10-16,3-1-9 0,3-15 9 15,1-8-2-15,0 0-1 16,1 2 22-16,-3 0-12 16,-1 4-8-16,-1 3 1 15,0-2-3-15,-3 1-2 16,4-1-5-1,2-3-3-15,-4 2-40 16,-2 3-88-16,-7-1-206 16</inkml:trace>
  <inkml:trace contextRef="#ctx0" brushRef="#br1" timeOffset="-175972.17">9032 13384 669 0,'0'0'195'16,"0"0"-191"-16,0 0-4 16,0 0 0-16,0 0 10 0,0 92-10 15,6-60 0-15,3-7-4 16,0-5 4-16,1-4 0 16,2-9-5-16,-3-6 5 0,6-1 0 15,-2-4-1-15,1-14 2 16,-2-4-1-16,-3-9 9 31,-6 1-3-31,-2-3-4 16,-1-5-2-16,0 6 0 0,0 4-4 15,0 10 4 1,0 9 4-16,0 6 0 0,0 3 2 16,0 4-6-16,0 20-7 15,0 9 7-15,0 4-3 16,3 0 3-16,6-1 0 0,0-4 0 15,2-2-2 1,-1-9-35-16,-1-8-96 0</inkml:trace>
  <inkml:trace contextRef="#ctx0" brushRef="#br1" timeOffset="-175644.15">9436 13472 672 0,'0'0'29'16,"0"0"-14"-16,0 0 44 16,23-92 29-16,-23 70-67 0,0-2-17 31,-8 8-1-31,-5 5 3 16,-2 6 8-16,-6 5-10 15,3 1-2-15,-6 19-2 16,5 6 0-16,8 2 0 0,5-2 2 15,6 4 8-15,0-7-1 16,6 1-6-16,12-4-2 16,5-5 4-16,2-1-4 0,0-4 0 15,0-8-1-15,1 1-11 16,-4-3-37-16,5-3-73 16,-3-14-49-1,-2-5-429-15</inkml:trace>
  <inkml:trace contextRef="#ctx0" brushRef="#br1" timeOffset="-175304.49">9615 13325 334 0,'0'0'325'0,"0"0"-265"15,0 0-41-15,0 0-4 16,0 0-6-16,0 0 75 16,5 94-65-16,-4-63-18 15,3-4 2-15,-2-6-3 0,1-8 8 16,-2-6-8-16,1-4-6 15,-2-3 6-15,0 0 6 0,3-5-5 16,0-11-1-16,2-8-8 16,-1-3 6-16,-1-1-6 15,3 3-15 1,1 1 12-16,2 5 5 16,6 5 3-16,3 2-8 0,3 6 9 0,3 4 4 15,0 2 11-15,0 3 19 16,-2 15-4-16,0 6-1 15,-5 1-21-15,-2 1 4 16,-5 0-8-16,-1 1-2 16,-3-5-3-16,1-3 3 15,-2-4-66 1,1-6-97-16</inkml:trace>
  <inkml:trace contextRef="#ctx0" brushRef="#br1" timeOffset="-175003.04">10084 13297 870 0,'0'0'20'0,"0"0"-16"16,0 0 21-16,0 0 5 16,0 0-29-16,0 0-2 15,-91 65 2-15,77-37-1 16,4 1 11-16,5-2-11 15,1-1 1 1,4-5-1-16,0-5 5 16,4-1-2-16,8-4-1 15,3-5 1-15,11-3-3 16,5-3 2-16,3 0-2 16,3-8 0-16,-7-3-46 15,-9-3-144-15,-5-6-551 0</inkml:trace>
  <inkml:trace contextRef="#ctx0" brushRef="#br1" timeOffset="-174450.37">10243 13280 819 0,'0'0'59'16,"0"0"-58"-16,0 0-1 16,0 0 28-16,-10 76-26 0,10-54-1 15,0-4-2 1,0-7 1-16,3-6-1 15,15-5 2-15,5 0-1 16,0-16 6-16,1-6-3 16,-5 0-3-16,-7-1 1 15,-2 1 1-15,-4 2 6 16,-4 4 6-16,-2 5 22 0,0 4 13 16,0 6-6-16,0 1 15 15,0 0-25-15,-6 0-15 16,-4 9-18-16,-1 10 0 15,2 4-6-15,2 4 5 16,4 5 0-16,3 2 1 16,0-1 0-16,0 6-1 15,0 2 0-15,0 3 1 0,9 1 4 16,0 1-4-16,1-6 0 16,-1 2 0-16,0-4 0 15,0-3-4-15,-3-2 4 16,1-7 3-16,-5-7-3 15,-1-7 0 1,-1-6 0-16,0-2 0 16,-3-1 5-16,-16 0-5 0,-5-3 2 15,-3 0-2-15,-2 0 0 16,0 0 1-16,5-8-1 16,3 0-1-16,7-9 1 15,5-1-2-15,7-3 2 16,2-3 0-16,2 0-5 0,18-2 5 15,6 3-3 1,-1 1 3-16,1 5-1 16,-6 2-4-16,-6 1-56 15,-1-2-90-15,-7-3-171 0</inkml:trace>
  <inkml:trace contextRef="#ctx0" brushRef="#br1" timeOffset="-173553.32">11437 12962 129 0,'0'0'249'15,"0"0"-238"-15,0 0 54 16,0 0 92 0,0 0-90-16,0 0-6 15,0 6 25-15,0-6-4 16,0-7-32-16,0-7-36 15,-9 1 10-15,-3-3-12 16,-6-2-11-16,-3-1 4 16,-3 2-2-16,-3 4-3 0,-1 6 0 15,0 4-3-15,-1 3-1 16,3 8 4-16,3 15-1 16,5 5-1-16,2 5-1 0,7 5 2 15,1 3-4-15,4 0 3 16,2 1 2-1,2-1-5-15,0-3 8 16,5 2-4-16,8-1 1 0,7 1-1 16,1-4-5-16,3 1 3 0,2-1 3 31,0 1 7-31,-1 0-7 16,-4-2-6-16,0-1 6 15,-5-1-2-15,-4-1 7 16,-1-2-10-16,-1-4 10 0,-1-2-10 0,-1-3 5 15,-2-2 0 1,-2-1 2-16,-3-2-2 16,-1-1-5-16,0-1-37 15,-1-2-50-15,-12-8-45 16,-1-4-332-16</inkml:trace>
  <inkml:trace contextRef="#ctx0" brushRef="#br1" timeOffset="-173369.1">11276 13597 729 0,'0'0'18'0,"0"0"-16"15,0 0-1 1,0 0 4-16,0 0 1 0,86-28 17 16,-51 20 15-1,2 2-3-15,3 3-35 16,-1 3-3-16,-2 0-5 15,1 0-70-15,-6 0-109 16</inkml:trace>
  <inkml:trace contextRef="#ctx0" brushRef="#br1" timeOffset="-172899.38">12013 13541 742 0,'0'0'27'0,"0"0"-27"0,0 0 64 15,0 0-32-15,0 0-32 16,0 0 5-16,-88 41-5 16,74-29 1-16,1 2-1 15,10-2 0 1,3 1-1-16,0-1-3 16,0 1 4-16,12 1 3 15,7-3 2-15,5 2 0 16,4-3 4-16,2 0 0 15,5 0-6-15,2-2 3 16,-1 4-5-16,-1-1 0 0,-5 3 0 16,-10 1-1-16,-7-1 4 15,-7 2-4-15,-6-4 4 16,0 3 0-16,-6-1 3 16,-15-3-5-16,-4 0 8 0,-5-1-10 15,-4-5 0-15,-2-4 0 16,-7-1 0-16,-5 0 0 15,-1 0 2-15,2-1-2 16,6-8 6-16,8-1-4 0,13 1 4 16,4 0-6-16,7-1-2 15,9-1-2-15,0-3-43 32,8-3-94-32,6-5-233 15</inkml:trace>
  <inkml:trace contextRef="#ctx0" brushRef="#br1" timeOffset="-172599.26">12612 13322 829 0,'0'0'37'0,"0"0"-32"16,0 0 6-16,0 0 1 31,0 0-8-31,0 0-4 16,93-3 29-16,-51 0 0 0,3-1-25 15,-1 1 22-15,-3 3-23 16,-12 0-2-16,-9 0-1 15,-11 0-4-15,-9 9-53 16,0 3-45-16,-26 1-59 16</inkml:trace>
  <inkml:trace contextRef="#ctx0" brushRef="#br1" timeOffset="-172435.86">12671 13449 718 0,'0'0'30'0,"0"0"-28"15,0 0 74-15,110-13-14 16,-59 7-37-16,1 3-22 16,-1 1 12-16,-4 2-15 15,-11 0-12-15,-12 0-287 0</inkml:trace>
  <inkml:trace contextRef="#ctx0" brushRef="#br1" timeOffset="-171782.48">14094 12647 569 0,'0'0'39'15,"0"0"9"-15,0 0 5 32,0 0 5-32,0 0-3 0,0 0-25 15,-2-35-30-15,2 45-4 16,0 15 4-16,0 12 31 15,5 8-7-15,-2 4 3 0,0 4-15 16,0-2-12-16,-2 0 6 16,1-5-5-1,-1-1-1-15,1-1 0 0,-2-3-1 16,1-2-6-16,-1-3-78 16,0-9-100-16</inkml:trace>
  <inkml:trace contextRef="#ctx0" brushRef="#br1" timeOffset="-171281.09">13789 13466 286 0,'0'0'174'0,"0"0"-159"0,0 0 96 16,0 0-9-16,0 0-68 15,0 0-25-15,-32 16-1 16,32-15 5-16,-2-1 14 16,2 0-12-16,0 0 5 0,0 0 0 15,0 0 1-15,0 0-8 16,8 0-2-1,12 0-2-15,8 0 21 0,12-5-10 16,8-3 1-16,13-2-12 16,10 0 13-16,11-1-14 15,17-6 3-15,13 0 7 16,13-4-14-16,8 1-1 16,4-1 2-16,-6 5-5 15,-8 1-4-15,-15 5 4 16,-17 5 2-16,-16 1-2 15,-17 2-2-15,-16 2-2 16,-12 0-9-16,-11 0 4 16,-7 0 3-16,0 0-6 0,-4 0-4 15,-1 0-9-15,-2 0-37 16,-5 6-85-16,0-1-196 16</inkml:trace>
  <inkml:trace contextRef="#ctx0" brushRef="#br1" timeOffset="-170161.28">13767 14047 575 0,'0'0'25'15,"0"0"10"-15,0 0 24 16,0 0-44-16,0 0-9 15,0 0-3-15,-22 24 0 16,7 6 0-16,-3 9 10 0,0 5 5 31,-4 6-2-31,-1-1-2 16,4-2-6-16,-2-6-1 16,6-8-7-16,5-7 0 0,4-9-5 15,3-6 5-15,1-7-1 16,2-4 1-16,0 0-10 15,8-3-14-15,12-17 14 16,3-8-23-16,-1-6 5 0,-1-3-16 16,-6-5 1-16,1 0-13 15,-3 0 56-15,-2 4 1 16,1 3 21 0,-3 9 26-16,3 5-23 0,-3 7 20 15,-1 5-17-15,-2 7-9 16,-3-1-14-1,1 3 2-15,0 0-6 16,4 12 2-16,0 8 32 16,2 3 4-16,-1 5-17 15,-2 3 1-15,1 4-11 0,-1 1 4 16,-1-1-12-16,-1 0-4 16,-1-3 5-16,-1-2-3 15,0-3-2-15,2-3 0 16,0-5 0-16,0-3-1 15,1-2 1-15,0-4 0 0,0-1-1 16,0-2 0-16,-3 0-3 0,-3-1 3 16,0 2 1-16,0-1 0 15,-7-1-10 1,-10 3 9-16,-2-3-2 0,-5 1-11 16,0-3-4-16,-6 0 18 15,0 0-2-15,-1-2 3 16,-4 2-2-16,-3-4 1 31,-1 2-5-31,5-2 1 0,5 0-19 16,10 0 7-16,9-2 6 15,7-6-5-15,3-3-46 16,0-1-14-16,13-3-133 16,6-2-227-16</inkml:trace>
  <inkml:trace contextRef="#ctx0" brushRef="#br1" timeOffset="-169615.2">14201 14116 595 0,'0'0'21'15,"0"0"-5"-15,0 0 31 16,0 0-12-16,0 0-20 16,0 0-6-16,5-52 13 15,-4 42 49-15,-1 2-28 0,4 2-31 16,-3 3 0-16,-1 2 0 15,0-1-4-15,0 2-4 0,0 0-4 16,0 0 0-16,3 12-1 16,-2 11 2-16,1 7 13 15,-2 8-10-15,0 5 5 16,0 1-7-16,0-3-2 0,0-4 0 16,0 0-1-16,0-5 0 15,0-5 1-15,0-1 0 16,4-7 3-16,1-1-3 15,2-2 0-15,2-6 0 16,3 0-1-16,2-2 1 16,3-5 0-1,7-2 3-15,6-1 2 16,6 0-4-16,0 0 1 16,-2 0-2-16,-3-6 0 15,-7 3-2-15,-9 2-30 16,-6-1-69-16,-9 0-47 15,0-3-282-15</inkml:trace>
  <inkml:trace contextRef="#ctx0" brushRef="#br1" timeOffset="-169378.59">14261 14365 397 0,'0'0'311'16,"0"0"-298"-16,0 0 4 16,0 0 1-16,0 0-16 15,0 0 1-15,77-18 14 16,-42 14-2-16,2 1 13 16,2 0-2-16,0 1-14 15,-4 2-12-15,0 0-6 0,-7 0-34 16,-7 0-116-16</inkml:trace>
  <inkml:trace contextRef="#ctx0" brushRef="#br1" timeOffset="-168862.09">14941 14393 695 0,'0'0'20'16,"0"0"-6"-16,0 0 41 15,0 0-3-15,0 0-46 16,0 0-5-16,-95 3 13 16,73 9 2-16,6-2-11 15,9 2-5-15,3-2-1 16,4-1 1-16,0 3 0 15,0-1-9-15,8 2 9 16,8-1 11-16,4 1-10 0,3-1 3 16,2 0-4-16,4-3 2 15,-1 0 2-15,3 1-4 16,-1 0 0-16,-3 1 0 0,-2-1 0 16,-3 3 3-16,-5 2-3 15,-4 0-4-15,-7 1 4 31,-6-2 7-31,0 3-6 16,0-5 3-16,-16 1 1 16,-7-3-2-16,-5-1-2 15,-5-6-1-15,-4 1 1 0,0-4 3 16,0 0-2 0,2 0 0-16,5 0-2 0,4-4-3 15,6-3 3-15,4 0-1 0,-2 0-40 16,3-1-71-16,-6 0-109 15</inkml:trace>
  <inkml:trace contextRef="#ctx0" brushRef="#br1" timeOffset="-163503.34">3811 15765 157 0,'0'0'318'0,"0"0"-304"15,0 0 96-15,0 0-37 16,0 0-34-16,0 0-13 15,0 0 18-15,0-42-25 0,-3 30-7 32,0 3 16-32,-1-3-5 15,0-1 2-15,-1 2-20 16,1 0 4-16,1 2-6 16,-2 4 9-16,5 4 11 0,-3 1-3 15,3 0-20-15,-3 12-3 16,-4 16 3-16,2 10 1 15,1 6-1-15,2-1-7 16,2 1 6-16,0-4 1 0,11-2-1 16,7-4 0-16,4-6 1 15,-4-7 0 1,6-7-1-16,-5-9 0 0,-2-5 1 16,-1 0 0-1,-4-9 5-15,3-9 3 16,-3-3 0-16,-2-1-3 0,-1 6 1 15,0 3-6-15,-3 4 0 16,0 8-1-16,-1 1 1 16,3 0-9-16,3 9 9 0,10 8 0 15,0 2-1 1,3-1-6-16,1-3 6 16,0-7 1-16,2-4 0 0,-3-4-6 15,0 0 3-15,3-4 2 0,-8-7 1 16,1-5 0-16,-4-7 1 15,-7 1 1-15,0-6 5 16,-6-4-8 0,-3-1 3-16,0-4-2 0,-12 4 0 15,-2 3 2-15,-2 7-1 16,1 4-1-16,5 6 5 16,4 3-5-16,1 4-1 15,5 4-30-15,-1 0-150 16</inkml:trace>
  <inkml:trace contextRef="#ctx0" brushRef="#br1" timeOffset="-163055.54">4365 15502 409 0,'0'0'448'0,"0"0"-448"16,0 0-11-16,3 75 11 15,9-23 18-15,7 0-10 16,-2 4 4-16,5 0 3 0,-4-6-9 16,-6-6-5-16,0-4-1 15,0-8 2-15,-5-5-2 16,-2-7-1-16,-2-10 1 16,-3-6 0-16,3-4 0 0,-3 0 6 15,0 0 0-15,0-15 14 16,0-7-13-16,0-3-6 15,0 1 4-15,4 0-5 16,4 3-1-16,-1 1-1 16,5 5 0-16,3 2-3 15,3 7 3 1,0 5 1-16,1 1 1 0,1 3-2 16,-1 12-5-16,0 5 3 15,-2 2 8-15,-1 1-13 16,-2 0 9-16,-5-1 0 15,1 1 8-15,-1-3-8 0,2-3-1 32,2-2-18-32,0-6-72 0,2-7-68 15</inkml:trace>
  <inkml:trace contextRef="#ctx0" brushRef="#br1" timeOffset="-162754.86">4896 15985 702 0,'0'0'8'0,"0"0"-4"0,0 0 13 16,0 0-7-16,0 0 1 15,79-71 6-15,-67 53 8 16,-6-1 9-16,-6 0 3 16,0-2-34-16,-1 4 15 15,-13 3-15-15,-2 6 7 16,-2 8-3-16,-3 0-7 0,3 6 0 15,3 15 0-15,5 6-1 16,10 2-3-16,0 2 3 16,4-2 1-16,14-2-1 15,3-3 0 1,6-4-1-16,-2-2 2 0,1-5 0 16,-1-4-2-16,2-5-4 15,-2-4-76-15,-1 0-38 16,-6-9-440-16</inkml:trace>
  <inkml:trace contextRef="#ctx0" brushRef="#br1" timeOffset="-162441.72">5166 15877 643 0,'0'0'63'0,"0"0"-31"0,0 0-12 16,0 0-17-16,0 0 11 15,0 0 5-15,100 13 11 16,-73 7-9-16,-5 6-18 15,-5 1 5-15,-8 2-7 16,-2-1-1-16,-2-4 0 16,-5-6 0-16,0-6 2 0,0-5-2 15,0-7 1-15,0 0 9 16,0 0 17-16,-5-20-26 16,-2-5 9-16,2-5-9 15,1 3-1-15,2-1 10 16,1 6 1-16,1 2-3 0,0 3-3 31,4 2-5-31,11 3-12 0,5 1-3 16,-1 2-42-16,3 7-70 15,-5 2-71-15</inkml:trace>
  <inkml:trace contextRef="#ctx0" brushRef="#br1" timeOffset="-162157.15">5563 15912 614 0,'0'0'32'0,"0"0"-21"16,0 0 4-16,34-78 24 15,-29 60-23-15,-5 7-5 16,0 4-1-16,-6 5 29 16,-12 2-21-16,1 0-18 0,-3 15 0 31,2 9-3-31,10 6 3 15,5-1 1-15,3 0-1 16,5-3 0-16,16-2 0 0,5-4 3 16,7-1-3-16,5-7 2 15,4-6-2-15,8-6 0 16,8 0-3-16,-1-6-55 0,-6-8-243 16</inkml:trace>
  <inkml:trace contextRef="#ctx0" brushRef="#br1" timeOffset="-161028.81">7464 15479 499 0,'0'0'14'16,"0"0"8"-16,0 0 87 15,0 0-100-15,0 0-7 16,0 0 10-16,-48 109 8 16,38-64 2-16,1 2-6 0,0 0 15 15,4-2-8-15,2-6-21 32,0-5 2-32,3-7 0 0,0-9-1 15,0-4 1-15,0-7 1 16,0-2-5-16,0-5 1 15,0 0 0-15,0 0 8 16,11-18 27-16,2-11-14 16,2-6-18-16,3-6-3 15,-2-1-1-15,1-4 0 16,2 3 0-16,-1 4 0 16,-3 9-1-16,0 3 2 15,-6 15 1-15,-3 4-2 0,-3 3-2 16,-2 5 1-16,1 0-5 15,5 0-5-15,4 17 11 16,2 5 0-16,2 6 2 16,0 4 8-16,3 4-2 0,-3-4-6 15,6 3 5 1,-5-2-7-16,-1-3 2 16,-3 4-4-16,1-6 8 15,-2 0-6-15,-1-6 0 16,2 0 0-16,-3-7-1 0,0-3 1 15,-5-6 0-15,-1-2-1 16,-3-2 1-16,0-2 0 16,0 0 1-16,0 0 0 15,-1 0 14-15,-18 0-15 16,-10 1-1-16,-8 6-7 0,-2 4-1 31,-4-3 4-31,1 1-1 16,5-4 6-16,1-2 4 15,6-2-4-15,3-1-3 16,8 0 3-16,7 0 0 0,5 0 3 16,5 0-6-16,2 0 3 0,0 0 0 15,0 0-23-15,0 0-64 0,6 0 3 16,9-9-59 0,6-10-160-16</inkml:trace>
  <inkml:trace contextRef="#ctx0" brushRef="#br1" timeOffset="-160614.28">8022 15505 702 0,'0'0'17'16,"0"0"3"-16,0 0 9 16,0 0 17-16,0 0-16 15,0 0-28-15,7-18-1 16,-7 38 6-16,0 7 8 16,-7 9 22-1,4 2-22-15,0 0-6 16,3 2 9-16,0-1-14 0,0-2 4 15,0-1 1-15,0-5-7 16,10-5 2-16,1-2-2 16,1-5-2-16,4-3-5 15,1-3 5-15,3-2 5 16,3-2-4-16,0-4 1 0,3-3-1 16,-1-2 3-16,-1 0 1 15,-5 0-5-15,-5 0-5 16,-8-2 0-16,-6-1-28 15,-6 1-31-15,-24-2-218 16</inkml:trace>
  <inkml:trace contextRef="#ctx0" brushRef="#br1" timeOffset="-160395.45">8031 15852 689 0,'0'0'28'15,"0"0"-24"-15,0 0 23 16,0 0-21-16,116-48 16 0,-77 37-12 16,-3 4 12-16,-5 1 1 15,-3 6-10-15,-7 0-13 16,-6 0-8-16,-4 8-32 16,-3 8-34-16,-6 3-103 15</inkml:trace>
  <inkml:trace contextRef="#ctx0" brushRef="#br1" timeOffset="-159873.75">8626 15906 756 0,'0'0'35'0,"0"0"-22"0,0 0 71 15,0 0-65-15,0 0-18 16,0 0 1-16,-21 0-2 16,3 10 0-16,2 0 0 15,7-2 0-15,3 1 0 16,4 0 0-16,2 1 0 0,0 1 5 16,0-1-5-16,0 0 0 15,8 2 0-15,4-2 0 16,4 1 0-16,3 1 0 15,4-1 2-15,4 2-1 0,3 0 0 16,1-3-1-16,-1 0-7 31,-3 1 7-31,-2-1 9 0,-7 1-9 16,-5 2 0-16,-7-3 1 16,-6 1 1-16,0 1 1 15,-6-1 0-15,-16 2-3 16,-5-1 2-16,-7-2-2 15,-2-2 10-15,0-5-4 16,2-3 5-16,2 0-1 0,6 0-1 16,2-6-2-16,3-1 1 15,3-1-4-15,2 0-4 16,2 2 0-16,1 1-7 0,7 0-4 31,-2 0-82-31,-1-2-83 16,-1-5-299-16</inkml:trace>
  <inkml:trace contextRef="#ctx0" brushRef="#br1" timeOffset="-158855.28">9427 15721 349 0,'0'0'59'0,"0"0"74"0,0 0-7 15,0 0-68-15,0 0-33 16,0 0 39-16,0-19-13 16,0 19-51-16,0 13 4 15,0 9-4-15,6 9 14 16,1 3-7-16,1-2-4 16,-2-3 1-16,2-3-7 0,-1-5 3 15,2-7 0-15,-3-5 0 31,0-5 0-31,0-4-8 16,-3 0-113-16,1-11 2 16</inkml:trace>
  <inkml:trace contextRef="#ctx0" brushRef="#br1" timeOffset="-158686.78">9465 15552 685 0,'0'0'7'0,"0"0"-7"0,0 0 0 16,0 0-15-16,0 0-4 16,0 0-24-1,16 41-214-15</inkml:trace>
  <inkml:trace contextRef="#ctx0" brushRef="#br1" timeOffset="-158223.04">9912 15679 670 0,'0'0'26'0,"0"0"-22"0,0 0 15 15,0 0-17-15,-88 14-2 0,57 1 0 16,4 0 5-16,5-3 8 15,8 1-2-15,11-2-11 16,3-2 2-16,3 2-4 16,18-2 9-16,3-1-3 15,11-2-2-15,-2-4 8 32,0-1-6-32,1-1 6 0,-1 3-5 15,-3 0-5-15,-6 1 0 16,-6 6 0-16,-5 0 0 15,-7 3 0-15,-3 0 0 16,-3-2 9-16,0 0 3 16,-16 2 10-16,-7-3-7 15,-6 1-2-15,-3-4-2 16,1-4-5-16,0-3-3 0,-1 0-2 0,2 0 4 16,2-3 2-1,6-5 2-15,7-2-9 0,5 2-5 16,8-4 5-16,2-2 0 15,8-2-43-15,12 0-88 16,3 0-207-16</inkml:trace>
  <inkml:trace contextRef="#ctx0" brushRef="#br1" timeOffset="-157806.68">11170 15440 651 0,'0'0'46'0,"0"0"-36"0,0 0 43 16,0 0 29-16,0 0-67 15,0 0-12-15,1 47 31 32,1-10-8-32,-1 5-5 0,1-2-6 15,4 2-9-15,0-3 3 16,4-3-9-16,-4-5 6 15,5-6-6-15,-4-2-4 16,0-9 3-16,-2 1 1 16,-4-6-1-16,-1-6-40 15,0-3-69-15,0 0-9 16,-16-6-319-16</inkml:trace>
  <inkml:trace contextRef="#ctx0" brushRef="#br1" timeOffset="-157653.75">11161 15705 565 0,'0'0'104'0,"0"0"-96"16,0 0 33-16,0 0-19 16,83-31-12-16,-48 27 15 15,2 0-6-15,0 3-7 16,-4-2-5-16,-5 3-7 0,-7 0-26 0,-3 0-79 16,-6-2-405-16</inkml:trace>
  <inkml:trace contextRef="#ctx0" brushRef="#br1" timeOffset="-157184.31">11565 15462 630 0,'0'0'88'16,"0"0"-66"-16,0 0 6 16,0 0-3-16,0 0-22 15,0 0-3-15,0 68 42 16,0-32-10-16,3 3-6 15,0-1-10-15,0-4-10 16,0-2-3-16,0-5 0 0,-1-5-3 16,1-7 0-16,-3-8 0 15,1-4 0-15,1-3 0 0,-1 0 8 16,1 0 9 0,1-3 16-16,1-11-14 0,0-4-19 15,2-3 0-15,2-2 1 31,1 0-1-31,1 1 1 0,1 2 2 16,2 4-3-16,-1 6-3 16,6 6-2-16,0 3 4 15,4 1 1-15,3 0 0 16,2 15 1-16,-1 2 3 16,2 5-3-16,-4 0 0 15,-2 0-1-15,-5 1 0 0,-2 0-1 16,-5-4 1-16,-5-3 0 15,-5 1 0-15,0-5 3 16,0 2-3-16,-6-4-3 0,-5-2-20 16,1-5-83-16,7-3-108 15</inkml:trace>
  <inkml:trace contextRef="#ctx0" brushRef="#br1" timeOffset="-156836.78">11964 15802 460 0,'0'0'188'15,"0"0"-186"-15,0 0 69 16,0 0-29-16,0 0-10 16,108-39 16-16,-76 25 3 0,-4-1-28 15,-4-1 6-15,-11 0-17 16,-8 2 0-16,-5 0 3 16,-2 2-2-16,-14 2-1 15,-5 4-10-15,-4 5-1 16,-2 1-1-16,6 0 0 15,2 10-4-15,6 5 4 16,5 2-2-16,6 1-3 0,2 1 4 16,0-2-3-16,18 1 4 15,6-4 0-15,6-3 5 16,7-5-5-16,6-5 0 0,5-1-1 16,0 0 1-16,-2 0 0 15,-4 0-4-15,-8-1 4 31,-4-2-6-31,-6 0-53 0,-3-2-92 16,-5-3-9-16</inkml:trace>
  <inkml:trace contextRef="#ctx0" brushRef="#br1" timeOffset="-155662.49">14019 15498 686 0,'0'0'9'0,"0"0"4"0,0 0 36 15,0 0 29-15,0 0-40 16,0 0-14-16,-6-58-4 0,-9 52-11 16,-7 1-5-16,-3 2-2 15,-4 3 4-15,-2 0-6 16,0 1 0-16,-1 13 0 15,6 5-1-15,5 0-5 16,9 1 5-16,7-1-1 0,5-1-4 16,0 0 3-16,11-1 1 15,6 0-3-15,2-1 5 16,3 1 0-16,0-2 0 16,2 1 0-16,3 0 0 15,0 0 0-15,3 2 0 16,-2 1 0-1,-3 1 1-15,-5 0 1 16,-8-2-2-16,-6-3 0 16,-6-1-2-16,0 1 2 15,-8-1 7-15,-16-2-7 16,-7 1 0-16,-3-3 0 16,-2-3 0-16,-2-6 0 15,3-1 4-15,-4 0 2 0,5-3-10 16,2-6 8-16,10-3-3 0,7 3-1 15,7-1 0-15,7 2 7 16,1 0-7-16,0-2 0 16,14 1-9-16,8 0 4 15,5 3-7-15,1 2-22 16,2 2-52 0,3 0-14-16,1-3-293 15</inkml:trace>
  <inkml:trace contextRef="#ctx0" brushRef="#br1" timeOffset="-155180.68">14458 15571 611 0,'0'0'48'31,"0"0"-26"-31,0 0 35 15,0 0-42-15,-98 6 12 0,72 10 2 0,4 4 10 16,2 3-18-16,5 1-1 31,5-1-10-31,9-2-8 0,1-2-2 16,6-1-1-16,13-3 1 16,3-3 2-16,2-6-2 15,-1-4 0-15,-1-2 4 16,-1 0-3-16,-3-11 4 15,-2-6-1-15,-5-2-4 0,-7-1-1 16,-4-2 1-16,0 1 15 16,0 0-7-16,0 1-1 15,-1 4-7-15,-5 6 0 16,1 4 6-16,3 6 1 16,2 0-3-16,0 0-4 15,0 6-8-15,0 14 4 0,0 6 4 16,8 2 1-1,3-2-1-15,2 2-3 16,2-4 3-16,3-3 0 16,2-3-7-16,0-8-14 15,4-8-137-15,-3-2-66 16</inkml:trace>
  <inkml:trace contextRef="#ctx0" brushRef="#br1" timeOffset="-154629.44">14652 15654 600 0,'0'0'99'0,"0"0"-27"16,0 0 31-16,0 0-96 16,0 0 0-16,0 0-7 15,4 54 21-15,2-28 0 0,2-5-2 16,-1-3-15-16,1-7-4 16,-4-4-1-16,-2-2 1 0,1-5 10 15,-2 0-3-15,2 0 16 16,2-10 11-16,2-10-2 31,2-5-24-31,0-1-8 16,0 2-1-16,0 3-2 15,-2 6 3-15,1 3 0 0,4 4-1 16,1 4-2-16,3 4 3 16,4 0-2-16,2 10-2 15,-1 8 2-15,-3 0 2 16,-2-1-2-16,-2-3 2 15,-5-6-7-15,-3-1 7 0,-5-6 0 16,-1-1 6 0,0 0-3-16,0 0 3 0,0-8-2 15,0-6-4-15,0-5 0 16,3-2-1-16,2 4-2 0,1 1 3 16,2 2-4-16,5 1 0 15,0 4 4-15,3 4-2 31,1 4-3-31,1 1 3 0,0 3 1 16,-3 12 1-16,-2 5 0 16,2 1-1-16,-4 1 1 15,0 0 0-15,-2-1 0 16,0-3-2-16,0-6-3 16,-1 1 3-16,-1-6-22 15,1-5-124-15,0-2-187 0</inkml:trace>
  <inkml:trace contextRef="#ctx0" brushRef="#br1" timeOffset="-154078">15289 15446 744 0,'0'0'10'15,"0"0"-1"1,0 0-9-16,0 0 9 15,0 0 46-15,18 98-11 0,-12-52-25 16,-3 3 22 0,2 3-23-16,-1 2-7 15,-3-1-10-15,1-3-1 16,1-5 0-16,-2-4 0 16,4-8 0-16,-2-5 0 0,1-7-2 15,-1-8 2-15,-1-5 1 16,2-7 1-16,-1-1-3 15,4-7 3-15,4-15 5 16,1-8-6-16,-5-6 0 0,-1-1 7 16,-3-6-8-16,-3 0 0 15,0-3 1-15,0 6 0 16,0 4 0-16,-1 10-1 16,-1 3-2-16,2 9 1 15,0 2 0-15,5 4 0 0,11 2-5 31,4 2 4-31,2 4 2 16,0 0-1-16,-3 0-4 16,-3 14 5-16,-7 4-1 15,-5 3 0-15,-4-3-2 16,0-3-3-16,-1-2 6 0,-13-3 0 16,-5-1-2-16,1-3 0 15,-1-4 1-15,1-2 1 16,3 0 0-16,3 0-5 15,-2-2 2-15,5-8-5 16,5-3-13-16,2 1-66 0,2-3-36 16,0-2-208-16</inkml:trace>
  <inkml:trace contextRef="#ctx0" brushRef="#br1" timeOffset="-153795.22">15561 15296 552 0,'0'0'78'0,"0"0"-19"15,0 0 14-15,0 0-15 16,0 0-41-16,0 0-17 16,0 27 1-16,1 8 40 15,2 4-7-15,-3 5-7 0,0 2-14 16,0 3 12-1,0-2-17-15,0-3-4 0,0-3-3 16,2-7 1-16,3-5-2 16,0-4 0-16,2-9-13 0,4-8-46 15,4-8-138-15,1 0-227 16</inkml:trace>
  <inkml:trace contextRef="#ctx0" brushRef="#br1" timeOffset="-153598.85">15714 15564 381 0,'0'0'320'16,"0"0"-300"-16,0 0-18 15,0 0 2-15,0 0 66 16,0 0-1-16,30 92-45 16,-22-65-5-16,0-2 7 0,0-2-21 15,-2-2-3-15,2-5-2 16,-3-1 0-16,0-4-1 15,-2-1 1-15,-2-4-22 16,-1-5-148-16,0-1-285 16</inkml:trace>
  <inkml:trace contextRef="#ctx0" brushRef="#br1" timeOffset="-153445.32">15750 15462 362 0,'0'0'464'15,"0"0"-424"-15,0 0-40 16,0 0-11 0,0 0-34-16,0 0-35 15,-1 13-95-15</inkml:trace>
  <inkml:trace contextRef="#ctx0" brushRef="#br1" timeOffset="-153097.62">15750 15462 379 0,'79'114'74'15,"-73"-94"79"-15,0 3-71 0,1 3-43 16,1 1-17-16,-1-3-10 16,-1-4-11-16,2-5 0 15,-2-3 0-15,-3-6-1 0,-2-4 5 16,1-2-3-16,-1 0 15 16,2-6 12-16,2-12-17 31,1-7-12-31,-2-1 0 15,0-2-3-15,-1-1 2 16,2 3 1-16,1 6-1 0,3 3 2 16,4 5-2-1,1 4-4-15,5 5 4 0,2 3 2 16,3 0 4-16,3 8 21 0,0 11-6 16,-2 2 10-16,-4 3-29 15,-6 0 3-15,-4-4-2 16,-3-3 3-16,-5-3-9 15,2-4 4-15,-1-4-74 16,5-6-110-16</inkml:trace>
  <inkml:trace contextRef="#ctx0" brushRef="#br1" timeOffset="-152511.4">16375 15475 802 0,'0'0'57'0,"0"0"-52"16,0 0 19-16,0 0-12 16,0 0-4-16,-82 91-8 15,79-69 0-15,3-4-1 16,0-5 0-16,0-5-5 0,12-6 6 16,3-2 5-1,-2 0-2-15,1-13-1 0,-2-2 3 16,-3-3-2-16,-1 1 0 15,-3 5 7-15,-3 2 7 0,-2 5 14 16,0 3 7-16,0 2-16 16,0 0-9-16,0 0-8 15,0 3-5-15,0 16-1 16,0 5 1-16,1 4 4 16,2 2-2-16,2 3 7 0,2 1 1 31,5 4 20-31,0 3-28 15,6 2 17-15,-2 0-1 16,-1 2-14-16,-4 0 4 16,-7 1-7-16,-2-1-1 15,-2-4 1-15,0-7-1 0,-2-9 0 16,-10-6 2-16,-3-11 2 16,-3-2-4-16,-1-2 0 15,-3-4 1-15,0-1 0 16,2-16-1-16,-1-2-9 0,4-2 3 15,4-3 0-15,6 0-33 16,5 0 36-16,2 0 3 16,0 2 0-16,18 0-2 0,5 2-1 15,5-1 2-15,9 0-1 16,0 0 1-16,2 3-2 16,0-1-48-16,-6-2-102 31,-6-2-466-31</inkml:trace>
  <inkml:trace contextRef="#ctx0" brushRef="#br1" timeOffset="-151859.62">17148 15684 694 0,'0'0'32'16,"0"0"-25"-16,0 0 55 16,0 0-24-1,0 0-36-15,0 0 0 0,0 0 16 16,6 81 1-16,-2-53 3 16,3-3-18-16,-2-3 7 15,0-7-9-15,-4-5-2 16,1-3 2-16,-2-2-4 15,0-1 1-15,0-4-116 0,0-2-264 16</inkml:trace>
  <inkml:trace contextRef="#ctx0" brushRef="#br1" timeOffset="-151660.53">17109 15450 894 0,'0'0'5'0,"0"0"-5"0,0 0-1 16,0 0 0-16,0 0-40 15,0 0-43-15,29 8 1 16,-21 4-425-16</inkml:trace>
  <inkml:trace contextRef="#ctx0" brushRef="#br1" timeOffset="-151275.25">17375 15659 760 0,'0'0'2'0,"0"0"-2"16,24 72 0 0,-14-42 13-16,0-5-8 15,-2-6-2-15,-4-9-2 16,-2-5-2-16,-1-4 2 15,-1-1 0-15,2 0 17 16,-1-7 33-16,3-13-25 16,-1-3-26-16,-2-5 3 0,3 1-7 15,-2-1-2-15,1 2 2 16,1 0 0-16,4 5-2 16,1 3 6-16,7 4-3 15,3 8 3-15,2 5 0 16,3 1 0-16,-2 10-2 15,-5 10 2-15,-1 4 0 0,-5 2 2 16,-3-1-2-16,-1-2-1 16,-3-2-1-16,1-1 2 15,-2-3-8-15,3-3-10 0,0-6-24 32,2-5-21-32,0-3-52 15,-2 0-247-15</inkml:trace>
  <inkml:trace contextRef="#ctx0" brushRef="#br1" timeOffset="-151042.88">17749 15444 34 0,'0'0'291'0,"0"0"-181"16,0 0 54-16,0 0-52 16,0 0-83-16,0 0-29 0,0-29 5 15,0 68 3-15,3 6 45 16,-1 8 16-16,2-1-46 15,-3 2-2-15,1-4-20 16,-1-4-2-16,1-10 1 16,-2-10 0-16,0-7-1 15,0-9-15-15,0-7-59 0,0-3-29 32,-5-5 12-32,0-17-344 15</inkml:trace>
  <inkml:trace contextRef="#ctx0" brushRef="#br1" timeOffset="-150875.5">17751 15683 532 0,'0'0'135'0,"0"0"-102"16,0 0-4 0,0 0-4-16,0 0 17 15,89-11-33-15,-63 9 23 16,-3 2 1-16,-2-2-23 0,-4 2-10 16,-7 0-10-16,-1 0-99 15,-3 4 20-15,2 4-59 16,1-2-127-16</inkml:trace>
  <inkml:trace contextRef="#ctx0" brushRef="#br1" timeOffset="-150356.12">18042 15672 293 0,'0'0'120'16,"0"0"37"-16,0 0-58 15,40-82-46-15,-35 62-14 32,-5 4 16-32,0 2 13 15,0 7-10-15,0 4-19 0,-7 3-2 16,-5 0-33-16,-4 3-4 15,-1 12-1-15,1 7 1 16,6 4 3-16,1 1-3 16,8-1-2-16,1-2 1 15,0-1-1-15,11-5 2 16,7-7 0-16,6-5 0 16,3-6-10-16,4 0-37 0,2-2-73 15,-2-21-21-15,-5 0-59 16,-6-4-31-16,-7 0 211 0,-6 4 20 15,-4 3 138-15,0 2 48 16,0 6-87-16,0 5-31 16,0 4 20-16,3 3-57 15,5 0-22-15,6 0-1 0,5 14 3 32,1 7 14-32,-1 3-6 15,-2 1-1-15,-7 0-16 16,-4-1 4-16,-5-7-6 15,-4-5 1-15,0-2 0 16,0-7-1-16,0-1 0 16,-7-2 3-16,3 0 14 0,-1-15-16 15,2-5 7-15,3-2-6 16,0-5-2-16,0 0 1 16,0 2-1-16,8 2-2 15,1 7 2-15,3 4 0 0,-2 3 0 16,5 5-10-16,-3 0-11 15,0 0-99-15,-2 1-173 0</inkml:trace>
  <inkml:trace contextRef="#ctx0" brushRef="#br1" timeOffset="-150045.18">18598 15475 810 0,'0'0'36'0,"0"0"-28"15,0 0-6-15,18 81 26 16,-8-46-21-16,-1-3-7 16,1-5-1-16,0-7 1 15,-1-7 0-15,1-8-1 16,0-3 1-16,3-2 0 0,3 0 10 16,0-16 3-16,2-4 7 15,-4-5-2-15,0-2-6 16,-1-2-12-16,-3-1 1 15,2-1 0-15,-2 6-1 0,-2 4-1 16,-2 9 0-16,-3 8 1 16,-2 4-21-16,2 0-64 15,0 0-90-15,2 0-206 16</inkml:trace>
  <inkml:trace contextRef="#ctx0" brushRef="#br1" timeOffset="-149642.84">19004 15424 714 0,'0'0'25'0,"0"0"-24"15,0 0 56-15,0 0-4 16,0 0-37-16,-86 60 4 16,70-31 3-16,5 2-2 15,3 1-12-15,8-6-9 16,0-3 0-16,0-8-1 0,12-3-5 15,1-8 6-15,3-4 3 16,1 0 12-16,1-7-1 31,-1-11-6-31,-1-4-1 0,-4-4 4 0,-1-3-10 16,-1 2-1-16,-4-2 0 16,-2 6 0-16,-2 6 0 15,-1 7 0 1,-1 8 4-16,0 2 3 15,0 0-7-15,0 6-11 16,0 15 5-16,0 4 6 16,0 1-3-16,2 0 3 0,8-3 3 15,2-3-3-15,6-5-2 16,1-4 2-16,4-5 0 16,2-4-14-16,0-2-69 0,-3 0-92 15,-3-18-287-15</inkml:trace>
  <inkml:trace contextRef="#ctx0" brushRef="#br1" timeOffset="-149372.82">19298 15097 690 0,'0'0'37'0,"0"0"-8"0,0 0 104 15,0 0-91-15,0 0-42 16,0 0 1-16,19 23 0 15,-13 19 28-15,-2 8 0 0,-1 6 2 16,1 3-2 0,-1 3-16-16,0 1 6 15,-2-6-8-15,1 0-6 0,-2-5-4 16,0-8-1-16,0-4-1 16,0-8 1-16,3-7-4 15,6-5-8 1,1-8-59-16,-4-5-205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6T01:53:02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28778 12464 189 0,'0'0'30'0,"0"0"49"16,0 0 64-16,0 0-50 15,0 0-17-15,0 0-31 16,0 0-4-16,-26-52-18 16,26 52-9-16,0 0 1 15,-1 2-9-15,-5 27-5 16,-3 19 24-16,-3 27 45 15,-3 9-32-15,3 2-23 16,0-7-15-16,6-11 2 0,0-12 0 16,5-11-2-16,-2-13 1 15,3-9-1-15,0-15-2 16,0-7-2-16,0-1 4 16,0-15 15-16,0-18-2 15,6-14-11-15,-2-15 3 16,-1-11-3-16,0-10-2 15,4-3-6-15,4 3 3 16,3 8-2-16,3 15 5 16,3 6 1-16,-1 11-1 15,4 8 0-15,-1 9-2 16,-4 10 0-16,-2 9 1 16,-2 7-3-16,-1 0-10 15,-1 16 1-15,3 14 12 0,-3 7-4 16,-2 3 5-16,-1 5 8 15,-3-1-4-15,-1 1 1 16,-1-2-5-16,-1 3 8 16,2-3-8-16,-1 0 3 15,2-4-2-15,0-5-1 16,0-7 0-16,0-7-4 16,-1-4-22-16,-4-3-23 15,-1 3-40-15,0-5-83 16,-20-3-29-16</inkml:trace>
  <inkml:trace contextRef="#ctx0" brushRef="#br0" timeOffset="164.9">28733 12789 631 0,'0'0'29'0,"0"0"-23"15,0 0-5-15,80-42 78 16,-48 36-48-16,-1 6-23 15,-7 0-8-15,-3 0-8 16,-5 0-94-16,-1 0-87 16,-3 0-91-16</inkml:trace>
  <inkml:trace contextRef="#ctx0" brushRef="#br0" timeOffset="549.37">29121 12589 205 0,'0'0'254'0,"0"0"-232"0,0 0 23 15,0 0 82-15,31 100-27 16,-31-58-64-16,0-5-1 16,0-8-8-16,0-5-17 15,0-10-1-15,0-4-6 16,0-8-3-16,0-2 0 16,0 0 5-16,0 0 0 15,0-2 8-15,3-16-10 16,1-12-3-16,4-8-3 0,0-5 3 15,3 3-2-15,0 3 2 16,1 7 0 0,3 7 0-16,-2 7-4 0,7 6 3 15,2 8-2-15,6 2-5 16,3 3 1-16,4 17 2 16,-2 8 3-16,-4 0-1 15,-5 4 3-15,-6-3 2 16,-4-2-2-16,-5-1-4 15,-8-5-8-15,-1-2-15 16,0-2-20-16,0-4-57 16,0-12-122-16</inkml:trace>
  <inkml:trace contextRef="#ctx0" brushRef="#br0" timeOffset="916.16">29761 12550 529 0,'0'0'24'0,"0"0"-15"16,0 0 82-16,0 0-55 16,0 0-36-16,0 0-2 15,-102 69 2-15,80-29 0 16,5-1 0-16,7-4 0 16,7-6-1-16,3-8-4 15,0-7 2-15,0-8 0 16,7-6 3-16,3 0 2 15,2-7 7-15,2-17 0 16,0-3-7-16,-4-9 3 0,-2-1-3 16,-4 4-2-16,-1 5 2 15,-1 13-2-15,-2 9 18 16,0 6 6-16,0 13-24 16,0 21-15-16,0 13 15 15,1 5 7-15,4-4-7 16,1-7 0-16,1-7 0 15,1-7-45-15,1-7-46 16,2-10-11-16,-3-10-55 16</inkml:trace>
  <inkml:trace contextRef="#ctx0" brushRef="#br0" timeOffset="1166.5">29946 12214 638 0,'0'0'0'0,"0"0"-15"16,0 0 15-16,0 0 16 15,-5 127 31-15,1-59 3 16,-2 4-22-16,0 3 14 16,-1 0-13-16,5-3-20 15,2-6-1-15,0-8-8 16,0-10 1-16,0-7-1 15,6-10-1-15,0-6-22 0,3-11-51 16,3-14-106 0,4-2-71-16</inkml:trace>
  <inkml:trace contextRef="#ctx0" brushRef="#br0" timeOffset="1483.02">30111 12643 182 0,'0'0'374'16,"0"0"-322"-16,0 0-28 15,0 0 15-15,0 0-2 16,-23 108 9-16,6-53-29 16,5-3-7-16,5-4 7 15,4-7-17-15,3-7-1 0,0-9 1 16,7-9 0 0,8-10 0-16,8-6-10 0,3-4 1 15,6-20-1-15,-4-10 0 16,-6-5 6-16,-8-4-6 15,-10-2-22-15,-4 2 8 16,0 8 10-16,-12 9 14 16,-8 10 16-16,-3 11-14 15,4 5-2-15,1 0 0 16,6 1-3-16,4 11-13 16,7 2-55-16,1-2-22 15,4-1-58-15,15-7-76 16</inkml:trace>
  <inkml:trace contextRef="#ctx0" brushRef="#br0" timeOffset="2000.02">30422 12635 573 0,'0'0'12'16,"0"0"-12"-16,0 0 54 15,-63 72-13-15,53-36-34 16,8-1-7-16,2-7-1 15,3-7 0-15,11-7-4 16,-1-8-18-16,2-6 9 16,0 0 6-16,4-14 2 15,2-11 5-15,-3-1 1 16,0-1 0-16,-8 5 7 0,-3 5 21 16,-3 7 31-16,-4 7-24 15,0 3 2-15,3 0-29 16,1 11-8-16,4 14 0 15,1 7 10-15,4 8 6 16,-2 7-9-16,1 1 0 16,-2 8-3-16,-4 4 0 15,-3 3-4-15,-3 2 1 16,0-4-1-16,-14-2 1 16,-6-7-1-16,-3-8-1 15,-2-9 1-15,-1-11 1 16,-1-9 0-16,1-6 0 15,-4-9 4-15,3 0-1 0,2-10-4 16,4-17-2 0,12-8 0-16,9-8-5 0,0-2-8 15,18-4 4-15,10 4 5 16,5 4 6-16,3 5 0 16,0 7-3-16,-5 5-6 15,-3 11-57-15,-2 0-94 16,0 2-229-16</inkml:trace>
  <inkml:trace contextRef="#ctx0" brushRef="#br0" timeOffset="2418.56">31331 12674 695 0,'0'0'4'0,"0"0"-1"16,0 0 37-16,0 0-19 15,0 0-21-15,-113-47-6 16,69 69-9-16,5 6 2 16,6 2 6-16,11 2 6 15,8 0 1-15,10-1-3 16,4-2-6-16,0-1 9 16,18 0 0-16,6-1 1 15,2-4-1-15,3 1 0 16,0-4 0-16,-3-1-1 0,-7 0 1 15,-5-1 0-15,-11 2-1 16,-3-4-15-16,-2 1 13 16,-19-2 1-16,-7-4 2 15,-2-5 10-15,0-2-6 16,4-4 24-16,-3 0 6 16,3-1-2-16,1-9 7 15,6 0-16-15,7-2-14 16,5 2-1-16,5-2-8 15,2-2-20-15,0-6-62 16,21-3-102-16,9-1-257 16</inkml:trace>
  <inkml:trace contextRef="#ctx0" brushRef="#br0" timeOffset="2587.01">31457 12878 762 0,'0'0'0'15,"0"0"-22"-15,0 0 22 16,0 0 15-16,0 94-5 16,0-60-7-16,0-6-6 15,-1-4 0-15,-1-5-34 16,-2-7-59-16,-1-8-73 16,-1-4-221-16</inkml:trace>
  <inkml:trace contextRef="#ctx0" brushRef="#br0" timeOffset="2751.33">31342 12589 556 0,'0'0'0'0,"0"0"-24"16,0 0 12-16,88-25 8 15,-71 42-47-15,-4 10-182 16</inkml:trace>
  <inkml:trace contextRef="#ctx0" brushRef="#br0" timeOffset="3337.11">31711 12815 489 0,'0'0'56'0,"0"0"-24"15,0 0 92-15,0 0-28 16,0 0-72-16,0 0-24 16,-60 14-1-16,23 21 1 15,1 5 15-15,9 1-12 16,14-2-3-16,10-3 0 16,3-9-3-16,4-8-4 15,17-8-4-15,7-11 8 16,4 0 3-16,4-19 15 15,-2-7-8-15,-4-6 0 0,-7 1 11 16,-7 2 2-16,-5 5 2 16,-6 6-5-16,-4 10 33 15,-1 5-8-15,0 3-4 16,0 0-28-16,0 0-10 16,0 7-7-16,0 15-1 15,-3 9 8-15,-4 8 8 16,6 5-8-16,1 4 3 15,0 2-2-15,0 1 1 16,0-2 0-16,0-2-2 16,-6-1 0-16,-10-3 1 15,-6-5-2-15,-9-4-8 16,-3-5-25-16,-4-7-24 0,7-7-1 16,7-6 22-1,9-9 11-15,8 0 5 0,2-9 17 16,5-17-12-16,0-9 15 15,0-1 1-15,5-5 0 16,11 4 1-16,7 0 4 16,7 5 10-16,2 2-14 15,7 4-1-15,-3 1-4 16,-6 0-88-16,-7-2-177 16</inkml:trace>
  <inkml:trace contextRef="#ctx0" brushRef="#br0" timeOffset="3702.74">31958 12893 241 0,'0'0'409'15,"0"0"-404"-15,0 0-5 16,-1 110 54-16,-2-67-10 16,-3-4-39-16,2-6-3 15,1-10-4-15,1-9-3 16,2-7-3-16,0-5-16 15,0-2 6-15,2-6 18 16,11-18-2-16,2-10-13 16,1-5 8-16,-1-3 6 15,0 1 1-15,-1 7-3 0,-4 8 1 16,0 8 2-16,-5 9 12 16,-1 5 4-16,-2 4 12 15,-2 0-28-15,4 4 0 16,3 13-10-16,1 9 10 15,1 2 3-15,-1 4-3 16,-2 2 9-16,-1-3-4 16,-3-5-5-16,-1-3-3 15,1-9-26-15,-2-8-110 16,6-6-153-16</inkml:trace>
  <inkml:trace contextRef="#ctx0" brushRef="#br0" timeOffset="4034.23">32246 12921 338 0,'0'0'130'16,"0"0"-110"-16,0 0 4 15,0 0 18-15,0 0-17 16,0 0 11-16,-29 44-1 16,21-25-6-16,3-1-13 15,4-4-11-15,1-3-4 16,0-5-1-16,0-5 1 15,0-1 0-15,0 0 6 16,12-7 30-16,6-10 3 16,0-7-22-16,-2 3-9 15,-5 3 5-15,-5 7-11 16,-5 6 5-16,-1 5 3 0,0 0-10 16,0 9-1-16,-3 15-16 15,-7 6 16-15,-1 6 1 16,3-2-1-16,4-3-1 15,3-4-36-15,1-10-50 16,0-8-38-16,0-9-29 16</inkml:trace>
  <inkml:trace contextRef="#ctx0" brushRef="#br0" timeOffset="4289.34">32529 12327 594 0,'0'0'43'0,"0"0"-37"0,0 0 7 15,0 0 9-15,0 101 98 16,0-29-61-16,-7 17-11 16,-13 9-1-16,-3 2-26 15,-4-3-8-15,2-9-10 16,-2-12-3-16,0-8-2 15,1-10-75-15,6-11-29 16,4-13-59-16,10-8-50 16,6-12-209-16</inkml:trace>
  <inkml:trace contextRef="#ctx0" brushRef="#br0" timeOffset="4392.96">32411 13297 420 0,'0'0'68'15,"0"0"-40"-15,0 0 24 16,0 0-4-16,0 0-48 15,0 0-35-15,-48-2-107 16</inkml:trace>
  <inkml:trace contextRef="#ctx0" brushRef="#br0" timeOffset="46256.81">22122 16033 41 0,'0'0'10'0,"0"0"3"16,0 0 10 0,0 0-13-16,0 0 4 0,0 0 3 15,0 0 9-15,0 0 11 16,-1 1-5-16,1-1-10 15,0 0 7-15,0 0-5 16,0 0-9-16,-2 0 29 16,2 2-6-16,0-2-12 15,0 1-8-15,0-1-9 16,0 0-7-16,0 0-2 16,0 0-2-16,0 0 2 15,0 0 0-15,0 0-2 16,0 0 2-16,0 0 0 15,0 0 0-15,0 0 0 0,0 0 0 16,0 0 1 0,0 0-1-16,0 0 0 0,0 0 0 15,-1 0-2-15,-1 0-2 16,1 1 4-16,-4 7 0 16,2 2-4-16,0 8 2 15,3 1 2-15,0 4 0 16,0 1 1-16,0-3 0 15,3-1-1-15,3-6 0 16,0-4-1-16,2-3 1 16,0-4-13-16,1-3 7 15,1 0 2-15,1 0-2 16,-3-7 6-16,-1-4 0 16,-1-5-1-16,-2 5 1 15,-4-4-4-15,0 3-4 0,0-1 5 16,0 1-16-16,-5 2 5 15,-1-3 1-15,-2 4-5 16,2 2 18-16,2 3-7 16,-2 0 6-16,3 2 1 15,0 1 0-15,2 0 0 16,-1 1-1-16,0 0-3 16,1 0 3-16,-4 0 0 15,-1 0 1-15,-1 6-3 16,1 0-1-16,3 1-5 0,0-1-1 15,3 0-5 1,0 0 7-16,0-4-4 0,0 3-15 16,0-4 25-16,5-1 2 15,1 0 0-15,1 0-2 16,-1-3 5-16,-2-5-3 16,3-1 10-16,-4 1-8 15,-2-2 0-15,-1 3-2 16,0-2 0-16,0 3 2 15,0 1 2-15,0 1-4 16,-3 1 2-16,-2 0-2 16,2 2-1-16,0 1 1 15,0 0-3-15,-1 0 3 16,0 0-2-16,-1 7 2 16,2 2-1-16,2 0 1 15,1 4 0-15,0-2 0 16,0-1 0-16,0-1 5 0,3-1-5 15,3-2 1-15,1 0-1 16,-3-4 0-16,2-2-5 16,1 0 10-16,-3 0-8 15,3 0 3-15,-1 0-2 16,-1-8 2-16,-1-4 0 16,-2-1 2-16,-2-1 0 15,0 2 0-15,0-1 0 16,0 3-2-16,0 3-2 15,-6 3 2-15,0 2 5 0,0 2-5 16,-3 0 0 0,3 0 0-16,0 6 0 0,3 3 0 15,0 1 0-15,1 1 0 16,1 1 1-16,-1 0-2 16,2-4 0-16,0 2 0 15,0-1 1-15,0-1 1 16,0-1-1-16,6-3 0 15,2-3 0-15,3-1 0 16,2 0 2-16,-1 0-2 16,-1-9 0-16,-3-2 0 15,-2 1 0-15,-3-3 1 16,-3 2-1-16,0 0-14 0,0 2 11 16,-3 4 0-1,-6 5-6-15,-1 0 4 0,1 0-3 16,1 5-4-16,4 6 11 15,1 1-10-15,3 0 3 16,0 0-19-16,0-5-10 16,0-3 28-16,7-3-5 15,4-1-14-15,0 0 13 16,2-5 9-16,-4-5 6 16,-3 0 19-16,-1-1-5 15,-2 3 17-15,-1 3-19 16,1 0-12-16,-2 1-2 0,-1 4-30 15</inkml:trace>
  <inkml:trace contextRef="#ctx0" brushRef="#br0" timeOffset="55878.3">23723 12474 93 0,'0'0'50'0,"0"0"-39"15,0 0 19-15,0 0-4 16,0 0-16-16,0 0-8 16,0 0 5-16,-1-8 3 15,-2 8-10-15,1 0-1 16,-3 0-5-16,1 0 5 15,1 0-2-15,-2 0 0 16,3-1 3-16,0 1 10 0,1 0-2 16,1 0 7-1,-2 0-9-15,1 0-6 0,-1 0-1 16,-1 0 0-16,2 6 1 16,-1 0 0-16,2 0-6 15,0 0-5-15,0-4 2 16,0 2 6-16,0-2 3 15,6 1-1-15,4-3-8 16,-2 0 6-16,1 0-3 16,-1 0 6-16,-1-3 0 15,-1-4 5-15,-2-5-1 16,-1 0 5-16,-1 2-5 16,-2-2 4-16,0 5 5 0,0 2-2 15,-8 5-8-15,-5 0-3 16,-1 0 0-16,2 7 0 15,2 4-2-15,3 0 2 16,4 2-8-16,0-2 8 16,3 1 0-16,0-2 0 15,0-3-6-15,0 0-1 16,0-1 2-16,6-2 5 16,4-2-8-16,3-2 8 15,1 0 0-15,2 0 1 16,-1 0-1-16,0-5 0 15,-4-4 1-15,-5 1 0 0,-2-1 4 16,-4 1 10-16,0 1-5 16,0 1 5-16,-7 5-12 15,-4-1 12-15,-1 2-5 16,3 0-7-16,3 0 2 16,2 0-5-16,2 0-5 15,2 3 2-15,0 0 0 16,0 0 1-16,0 0-5 15,0-2 3-15,3-1-5 16,6 0-1-16,0 0 5 16,2-6 2-16,-4-4 2 15,-4 1 2-15,-1 3 0 16,-2 2 0-16,0 2 10 16,0 2-6-16,-11 0-5 15,-4 0-19-15,2 8-42 0,-3 2-92 16</inkml:trace>
  <inkml:trace contextRef="#ctx0" brushRef="#br0" timeOffset="57140.63">24803 13280 43 0,'0'0'41'0,"0"0"-7"15,0 0 12-15,0 0-22 16,0 0-12-16,0 0-2 16,9-3 11-16,-8 1 9 15,1 1-5-15,-1-1-13 16,1 1-2-16,-1-2-6 15,1 0 4-15,-1 2-8 16,-1-5 4-16,0 2-4 16,0 2 0-16,0 0 1 15,0 2 11-15,0 0-7 16,0 0-5-16,0 0 0 16,0 0-6-16,0 8 3 0,0 4 3 15,-3-1-1-15,3-1 1 16,0-1 1-16,0-2-1 15,3-3-10-15,7-3 8 16,3-1 0-16,0 0 2 16,1 0 0-16,-4-9 0 15,-1-1 2-15,-4-2-2 16,-4 1 0-16,-1 1 3 16,0 3-2-16,0 2 4 15,-10 4-5-15,-2 1 0 16,-5 0 0-16,2 3-31 15,1 8-48-15,3-1-67 0</inkml:trace>
  <inkml:trace contextRef="#ctx0" brushRef="#br0" timeOffset="59165.16">22370 16192 416 0,'0'0'4'15,"0"0"5"-15,0 0-9 16,0 0 34-16,0 0-25 16,0 0-9-16,-21-32-6 15,21 32 3-15,-2 0-2 16,-3 0-4-16,2 0 7 16,-2 2 2-16,2-2 0 15,-2 2 11-15,2-2-6 0,-3 0 1 16,1 1-5-16,-1 2 7 15,-2 2-8-15,-1 1 1 16,-3 2-1-16,0 2 0 16,-4 1-4-16,-4 2 1 15,-5 2-1-15,-3 3-30 16,-2-2-30-16,3 0-18 16,2-4 27-16,5-2 25 15,4-5 28-15,7-1 2 16,3-3 0-16,6-1 15 15,0 0-12-15,0 0-3 16,3 0 0-16,9 0 18 0,1 0-6 16,1 0 8-16,-1 0 7 15,-1 0-22-15,3 0-4 16,1 5 4-16,4-1 6 16,-2 0-4-16,4 0 6 15,0-2-8-15,0 1-5 16,4-1-6-16,1-2 6 15,0 0-4-15,-5 0-24 16,-7 0-39-16,-10 3-85 16</inkml:trace>
  <inkml:trace contextRef="#ctx0" brushRef="#br0" timeOffset="60212.8">22162 16301 62 0,'0'0'69'0,"0"0"-26"16,0 0-28-16,0 0-1 16,0 0-14-16,0 0 0 15,6-2 0-15,9 2 0 16,3 0 4-16,3-1-1 16,2-1 0-16,3-3 20 15,4 1-15-15,2 0 5 16,2 0 1-16,-1-2-14 0,1 0 2 15,1 0-1-15,-3 1-2 16,-2 0-11-16,-5 2-1 16,1-3 2-16,-4 0 9 15,0 1 2-15,-2 0 0 16,2 1 0-16,0-3 1 16,4 1-2-16,1 1 2 15,1-1-2-15,1 3 1 16,-3-1 0-16,-2 0-2 15,-3 4 1-15,-6 0 1 16,1 0-1-16,-1 0 1 0,0-2 0 16,-3 1 0-16,0-2 0 15,1 3 0-15,0 0 0 16,1 0-1-16,-2-1 1 16,0 0-1-16,2-1-4 15,-4-1 5-15,3 3-2 16,1-1 0-16,1-1 2 15,1 1 0-15,2-2 0 16,-1-2 0-16,-1 4 0 16,-4-2-1-16,0 1 0 15,-3 1-4-15,0 0-2 16,0-1 7-16,4 2 0 16,-2 0-3-16,2-2 3 15,-1 0 0-15,0 2 0 0,0-2 0 16,-2 2 0-16,-1 0 0 15,2 0 0-15,-2 0 0 16,3 0 0-16,4 0 0 16,2 0 1-16,0 0-1 15,1-2-5-15,1 0 5 16,-1 0 0-16,-3 0 0 16,-4 2 0-16,-4 0-1 15,-4 0 2-15,-1 0 4 16,-3 0-5-16,3 0-6 15,-1 0 6-15,-2 0 0 0,0 0 1 16,0 0 0-16,0 0-1 16,0 0 1-16,0 0 8 15,0 0-9-15,0 0-2 16,0 0-14-16,0 0-35 16,0 0-66-16</inkml:trace>
  <inkml:trace contextRef="#ctx0" brushRef="#br0" timeOffset="60849.78">23384 16052 139 0,'0'0'40'0,"0"0"-30"16,0 0 17-16,0 0 38 15,0 0-22-15,0 0-30 16,-4 0 10-16,4 0 12 0,0 0-10 15,0 0-9-15,0 0 0 16,0 0-9-16,0 0 2 16,0 0-2-16,0 0 4 15,0 0-6-15,0 0-5 16,0 6 1-16,4 1-2 16,11 3-2-16,2-1 3 15,3-1 1-15,3 2 1 16,2 0 2-16,-1 0-3 15,-2 1-1-15,-1 2-4 16,-4-4 3-16,-2 0 1 16,-3-2 0-16,-5-1 0 15,2-3-3-15,-5-2 3 0,-2 2 0 16,-1-2-5 0,-1 1 5-16,0 2 0 0,0 0-1 15,0 5-5-15,0 2 6 16,-7 3 3-16,-8 5-1 15,-5 1-2-15,0 2 1 16,-2-1-1-16,3-3 0 16,2-1 0-16,0-1-1 15,1-1 2-15,0-2-2 16,0-1-2-16,2 0-83 16,2-7-103-16</inkml:trace>
  <inkml:trace contextRef="#ctx0" brushRef="#br0" timeOffset="80039.67">9772 11378 239 0,'0'0'0'0,"0"0"-32"0,0 0 32 15,0 0-6-15,0 0 12 16,0 0-6-16,0 0 1 16,0 0 16-16,0 6 14 15,0 2 9-15,-2-2-6 16,1-3-17-16,-1 0 12 16,2-1-4-16,0 0-18 15,0 4-7-15,0-2 2 16,8 3 2-16,11 1 3 15,3-2 8-15,1 0-6 16,-1 4-7-16,1 3-2 0,-1 2 1 16,2-1 4-16,1-1-5 15,4-1 0-15,2 0 2 16,2-2-1-16,8-1 9 16,6-3-9-16,11-1 0 15,8-5 4-15,8 0 0 16,4 0-1-16,2-7-4 15,1 0 1-15,-2 0 9 16,-3 1-10-16,-9 2 0 16,-4 1-1-16,-8 1 1 15,-3 2 0-15,-4 0 0 16,-5 0 0-16,1 3-4 0,3 5 7 16,2-4-6-1,4 0 3-15,-1-1-1 0,2 0 1 16,-5 1 0-16,0 0 0 15,-1 0 0-15,0 0 1 16,1 0-1-16,0 1-1 16,5 0-4-16,4-5 5 15,5 2-2-15,1 0 0 16,-3 0-1-16,-3 2-4 16,-10 0-2-16,-3 4 9 15,-5-1 0-15,-1 3-3 16,7-2 3-16,2-1 0 15,3-1 0-15,4-3-1 16,3-3 1-16,3 0 0 16,3 0 1-16,-1 0-1 0,-4 0 0 15,-2 0 0-15,-6 0 0 16,-2 0 4-16,-4 0-4 16,0 0 0-16,-8-4 0 15,-1-1-1-15,-3-2-2 16,-2 2 3-16,2-1 6 15,4-3-5-15,-1 2-1 16,3 0-3-16,0-2 2 16,4 0 0-16,0-1 1 15,8-2 0-15,0-3 0 16,5 2-3-16,4-1 3 16,0-3 0-16,-2 3 1 0,-5-1 2 15,-8 5-3-15,-6-1 0 16,-6 4 0-16,1-2-3 15,-3 0 3-15,4 1 0 16,2-5 0-16,2 1-1 16,1 1 1-16,5-1 6 15,-3 2-6-15,1 1-2 16,-1 1 1-16,0 1 1 16,2 3 0-16,1 1 1 15,0 0-1-15,-2 2 0 16,-1-1 0-16,-2 1-7 15,-1-5 7-15,-2 2-7 16,-2-1 7-16,-1-1-2 16,-7 1 2-16,0-1 0 0,-5-2-3 15,-4 5 0-15,-8-2 6 16,-4 3-3-16,-4-1 0 16,-1 2-3-16,2-1 2 15,4 2-8-15,2-2-8 16,1 2-5-16,-3-1-4 15,0 1-4-15,-4 0 5 16,0 0-22-16,-3 0 0 16,0 0-24-16</inkml:trace>
  <inkml:trace contextRef="#ctx0" brushRef="#br0" timeOffset="89649.26">15698 12491 293 0,'0'0'2'0,"0"0"-1"16,0 0 31-16,0 0 44 15,0 0-51-15,0 0-25 16,0 0 0-16,0 0 5 16,16-1-3-16,11 1 18 15,18 0 4-15,20 0-3 16,23 0-3-16,14 1-1 15,11-1 12-15,2 4-13 16,-6 2-16-16,-9 0 0 16,-13 1 0-16,-16 0 0 15,-11-3-7-15,-16-1-7 16,-11-3-22-16,-11 3-2 16,-8-3 13-16,-8 0 3 15,-4 1-8-15,-2 0-8 0,0 2 12 16,-19 1-14-1,-9 4-30-15,-9 2-24 0</inkml:trace>
  <inkml:trace contextRef="#ctx0" brushRef="#br0" timeOffset="90087.06">16130 12727 53 0,'0'0'2'16,"-82"1"3"-16,51 0 32 0,7-1 52 16,9 0-63-16,8 0 11 15,5 0-13-15,2 0-14 16,0 0-5-16,0 0 9 16,0 0 1-16,0 0-2 15,0 0 1-15,0 0 2 16,-2 0 2-16,2 0-4 15,0 0-3-15,0 4-4 16,13-4 9-16,15 2 13 16,12-2 1-16,16 0-14 15,11 0-2-15,12 0-1 16,6 0 5-16,8 0-8 16,1 0-8-16,1 0 0 0,-8 0-2 15,-4 0-2 1,-7 0-4-16,-9 0 6 0,-9 0-20 15,-13 0 1-15,-12 0-6 16,-9 0 13-16,-11 0 4 16,-6 0-5-16,-5 0 1 15,-2 0-4-15,0 0-4 16,0 0-31-16,-6 1-53 16,-9 4 20-16</inkml:trace>
  <inkml:trace contextRef="#ctx0" brushRef="#br0" timeOffset="93637.05">10641 14431 286 0,'0'0'0'0,"0"0"0"15,0 0-32-15,0 0 32 16,0 0 40-16,0 0-7 0,-75-3-33 16,75 3-3-1,-2 0 3-15,2 0 1 0,-3 0 6 16,3 0 10-16,-5 0 13 15,2 0-7-15,2 2-12 16,1 4-10-16,3 1 0 16,24 2-1-16,18-3 9 15,19-5 9-15,21-1-15 16,19 0 4-16,14-1 1 16,11-5-3-16,5 1-3 15,0 4 1-15,-3-2-3 16,-1 3 0-16,-7 0 0 15,-13 0 3-15,-15 0-6 16,-14 0 3-16,-19 0-3 0,-12 0-6 16,-7 0 0-16,-13 0 5 15,-12 0-6-15,-3 0-2 16,-9 0-1-16,-5 0-8 16,-1 0-3-16,0 0 3 15,0 0 0-15,0 0-17 16,-9 3-19-16,-15 4-7 15,-12 5-100-15</inkml:trace>
  <inkml:trace contextRef="#ctx0" brushRef="#br0" timeOffset="94105.64">10683 14774 86 0,'0'0'0'0,"-80"12"-8"15,53-8-33-15,7-1 41 16,9-3 37-16,5 0 3 16,6 0 8-16,0 0-11 15,0 0-4-15,0 0 10 16,0 0 9-16,0 0-19 15,0 0-2-15,0 0-7 0,3 0-12 16,16-2 1-16,18-8 2 16,15-1-3-16,16-3-6 15,18-2 12-15,16-2-10 16,11 0-6-16,12 1 4 16,4 1 3-16,-1 3-9 15,-6 2 0-15,-2 1 2 16,-7 3-4-16,-13-1 7 15,-12 1-10-15,-12 0 3 16,-13 0-11-16,-8-3 1 16,-9 2 6-16,-12 0 4 15,-8 2-14-15,-13 1 9 16,-4 3 5-16,-1 1-18 16,-5 1-10-16,0 0-49 15,0 0-13-15,-3 0-37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01:40:45.6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22389 10030 320 0,'0'0'209'0,"0"0"-199"0,0 0-8 16,0 0 61-16,0 0 4 15,0 0-45-15,0 0 7 16,19-21 16-16,-19 21-7 0,0 0-12 0,0 0 0 16,0 0 8-16,0 0-9 15,0 0-15 1,0 0-10-16,0 0-8 15,0 0 8-15,0 7-1 16,0 7 1-16,0 5 11 16,5 1 3-16,-1 6-8 15,1 1 15-15,0 0-3 16,-2 0-9-16,1 2 2 0,0-2-6 16,-2 6 9-16,-2 3-3 15,0 3 0-15,0 2-1 0,-2-1 1 16,-5 1-1-1,1-2 1-15,0-1-6 0,3 1-1 32,1 1 1-32,2-1 0 0,0 3 1 15,-1 0-5-15,1 0 3 16,0 1-3-16,0-1-1 16,0-4 1-16,0-2-1 15,0-4 3-15,0-1-3 0,0 1 3 16,0-4 1-16,0 1-3 15,0-1 2-15,0 1-3 16,-2 4 6-16,-2 2-6 16,-3 1 4-1,1 1-3-15,1-3 4 16,2 1-5-16,2-3 2 16,1-3 0-16,0 2 0 15,0-1 3-15,0-1 0 0,0-1 3 16,0 0-7-16,0 4 5 15,0 5-5 1,0 2 4-16,-3 4 0 16,0-2-1-16,-3-4 3 0,3-3-4 15,3-6-2-15,0-6 2 16,0-5 0-16,0-4-3 16,0-6 0-16,0-4-1 15,0-1 2-15,0 0-1 16,0-1 0-16,0 1 2 0,0-1 5 15,0 1-3-15,0-2-3 16,0 2-1 0,0 0 4-16,0 0-9 15,0 1 6-15,0 0-1 16,0-3 4-16,0 2-2 0,0-2 1 16,0 0 1-1,0 1-3-15,-15 0-1 0,-12-1-96 16,-7 0-407-16</inkml:trace>
  <inkml:trace contextRef="#ctx0" brushRef="#br0" timeOffset="1">22465 11815 383 0,'0'0'41'16,"0"0"11"-16,0 0-27 15,0 0 8-15,0 0-33 0,0 0 1 16,0 0-1-16,0 0 0 0,0 0-3 16,0 0 3-16,0 0 0 15,0 0 9-15,0 0-6 16,0 0-2-16,0 0 0 31,0 0-1-31,0 1 0 16,0 4 6-16,-1-1-3 15,1-1 7-15,-2 0 8 16,1-1-1-16,-2 2-10 0,0-1-3 16,0 1 2-16,-2 1-5 15,4-3-1-15,-1 0 0 16,2-2 0-16,0 0 0 15,0 0 0-15,0 0 0 0,0 0 0 16,0 0 0-16,0 0-2 16,0 0-5-16,0 1 6 15,0-1 1-15,0 0-11 16,-4 2 9-16,-2-2-5 0,3 2 6 16,0-2 1-16,0 0 1 15,3 0 7-15,0 0-8 16,0 0 21-1,0 0-21-15,0 0 12 16,0 0-7-16,0 1 17 16,0 0 2-16,-1-1-14 15,1 0 7-15,0 0 15 16,0 0 1-16,0 0-22 16,0 0-5-16,0 0-6 15,0 0 0-15,0 0-6 16,0 2 6-16,0 0 0 0,0 0 3 15,0 6-1-15,0 7 7 16,-4 4 7-16,3 6-8 0,-1 2 4 16,1 2-6-1,-2 1-2-15,1 4 13 16,-2-1 6-16,-2 2-14 16,2 1 6-1,-1-2-6-15,-1 3-4 16,0 3 4-16,1 0-1 15,0 0-6-15,2-3 4 0,0-1-6 16,1-9 1-16,1-1 9 16,1-3-9-16,0-4 10 0,0 1 7 15,0 0-16-15,0 0 5 16,0 4-1-16,0-1 2 16,0 6 1-1,0 2 5-15,-3 2-5 0,-2 3-4 16,1-1-1-16,-3-1 3 15,4-3-3-15,-2-1-1 16,4-4-3-16,1-3 3 16,-2-1-1-16,0 2 0 15,-2-1 7-15,-1 7 10 16,1 2-3-16,-3 5-3 16,2 3-8-16,2-2-1 15,2 0 2-15,-2-3-4 16,1-5 1-16,-1-2-3 0,2-3 2 15,-1-4-2 1,1-1 3-16,1-3-2 0,0 0 1 16,-2 0 1-16,2 3-3 15,-2 3 7-15,-2 2-6 0,1 6 0 16,-1 1 4-16,-1-1-3 16,2-4-2-16,0-4 0 15,0-3-1 1,2-5 1-16,-1 0 6 0,2-2-6 15,0-3 4-15,0-4-3 16,0 0-1 0,0-1 0-16,0-1-5 15,0-1 5-15,2 2 0 16,-1-3 0-16,1 0 1 0,-2-1-1 16,0 1 3-1,0-2-3-15,0 0 5 16,0 1-5-16,0-1 6 15,0 0 2-15,0 0-2 0,0 0 18 16,0 0-14-16,0 1 1 16,0-1-1-16,0 0 4 15,0 0-8-15,1 1-5 16,4 1 0-16,2 2 0 0,-1-1 0 16,-2 0-1-16,0-2 0 15,-3-1 1-15,-1 0 0 16,0 0 3-16,0 0-4 15,0 0 5-15,0 0-4 16,0 0 0-16,0 0-1 16,0 0 0-16,0 0 4 0,2 0-3 15,-2 0-1-15,0 0 2 32,0 0-1-32,0 0 1 15,0 0-2-15,0 0 0 0,0 0-2 0,0 0 1 31,0 0-2-31,0 0-3 0,0 2 5 16,0-1-1-16,0 6 0 16,0 10-3-16,-2 10 10 0,-4 9-3 15,-3 3-1-15,0 4-1 16,2 3-1-16,-2 3 1 16,2 0 0-16,0 0-1 15,3-6 2-15,-1-5 0 16,1-2 0-16,-2-8-1 0,3 2 1 15,0-4-1-15,3 1 1 16,0 1-1-16,-1 3 0 16,-1 1 0-1,-1-1 4-15,2 7-4 16,-1-1 0-16,-1 2 1 16,0 2-1-16,-2-2 0 15,0-3 0-15,3-7 0 16,1-4 0-16,1-5 0 0,0-2 0 15,0-1 0-15,0 0 0 16,0 2 0-16,0 1 0 16,0 1 0-1,0 4 1-15,0 0 1 0,-2 6-2 16,-1 3-2-16,-1 1 2 0,-1 5 2 16,2 2-1-16,0 4-1 15,-1-1-1-15,1 0-1 16,0 0 2-16,0-2 0 31,2-1-5-31,-1-3 3 0,2-5 0 16,0-1 1-16,0-3 0 0,0 1 2 0,0-2-2 31,0-1 1-31,0-2 0 16,0 1-1-16,0-1 2 0,0 3-1 15,-2 3 1-15,-4 3-1 16,-3 5-1-16,-2-2-2 15,2-2 2-15,1-4 1 16,-1-5-2-16,5-5 0 16,1-2-3-16,1-7 2 15,2-4-6-15,0 0 4 16,0-2-4-16,0-1 0 16,0 1 2-16,3 1 7 0,0-1 0 15,-1-1 0 1,-1-2 0-16,1 1 0 0,-1-2-1 0,2 0 2 31,-2 0-1-31,1 0 0 16,-2 0 0-16,2 0-2 0,2-1-1 15,2 0-3-15,5 1 3 16,5-3 3-16,5 0 0 16,6 0 0-16,10 0 1 15,6 0-1-15,5-7 0 16,4-2 0-16,2 1 1 15,0 0-3-15,1 0 2 16,-1 1-1-16,2-1-8 16,1 1 8-16,3 2-5 15,1-1-2-15,0-1 5 16,2 2 0-16,2 1-2 0,3 0 4 16,3 4-7-16,-1-1 3 15,-3 0 3-15,-4 1 0 16,-3-1 2-16,-1-2-4 0,2 1-5 15,5-2 2-15,3 2-10 16,1-3 9 0,0 4-4-1,-1-2 12-15,-1 3 0 0,2 0 0 0,-1 0-1 16,-2 0 1-16,2 0-4 0,4 0-2 31,2 0-17-31,2 0 5 16,-1 0-3-16,-4 0 0 15,-2 0 9-15,-5 0-7 16,3 0 19-16,-1 0 0 0,3 0-1 16,0 0 1-16,-3 3 0 15,2-1 7-15,-2 0-7 16,3 0-3-16,-1 0 2 16,-4 1-2-16,-4 0 3 0,-1 1-3 15,1-3-2-15,3 4 4 16,4-4-8-16,0 2 0 31,-2 1-1-31,-3 0 6 0,1 2-3 16,-2-2 6-16,2 0-1 15,1 0-8-15,0-1-10 16,-2 0-1-16,0 1 12 16,-1-1 8-16,0 1-9 15,0 1 10-15,-2 0 0 0,-4 2-2 16,-3 0 2-1,-1 1 0-15,0-3 3 0,3 2 0 16,1-2-3-16,2-1-2 16,0-2 2-16,-1 0 0 15,-5-2-13-15,-1 0-17 0,-1 0 15 16,-1 0 15-16,-2 0 0 16,0-4 1-16,0-5-1 15,-1 2 1-15,2-1-1 16,3 1-10-1,-3 1 3-15,1 0-9 16,1 1-23-16,-2-2 20 16,3-1-2-16,-1-2 7 15,-3 4-2-15,0-3 16 16,-2 2 0-16,-3 2 1 16,1 0 6-16,-2 0-7 15,-1 2 0-15,1-1 1 0,0 1 2 16,-1-1 7-16,0-2-9 0,-2 0 8 15,-1-1-9 1,-1-5 6-16,2 1-7 16,4 1 2-16,0 0-1 15,6 0 5-15,-5 1-5 16,2 2-1-16,-3-1-3 0,-6 0 4 16,-2 1-6-16,-1 1 13 0,-3 2-4 15,-1 0 7 1,-2 0-3-16,-1 0 2 0,-4 1 15 15,-1-1 1-15,-2 1-13 32,0-1-10-32,3 2 4 0,1 1-6 15,4 1 0-15,2 0 2 16,0 0-2-16,0 0 1 16,-3 0-1-16,3 0 0 15,-3 0 1-15,3 0 5 16,3 0 10-16,-1 0 4 0,0 0-4 15,1 0-1-15,-2 0-4 16,-2 0 3-16,-3 0 14 16,-3 0-19-16,-1-1 15 0,-4-1-17 15,0 0 1-15,0 2-3 16,1-2 0-16,0 1-1 16,3-2-4-16,-2 3 1 15,-4 0 1-15,0 0 13 16,-3 0-5-16,0 0 16 15,0 0-19-15,-5 0 1 16,-4 4 24-16,-3-4 2 16,0 0-2-1,0 0-18-15,0 0 0 16,0 0-7-16,0 0-7 16,0 0 4-16,0 0-4 15,0 0-10-15,-6 0-21 0,-4 0-68 16,-5 0-120-16,3 0-263 15</inkml:trace>
  <inkml:trace contextRef="#ctx0" brushRef="#br0" timeOffset="2">29644 15683 669 0,'0'0'17'16,"0"0"-3"-16,0 0 10 15,0 0 81-15,0 0-23 16,0 0-60-16,-16-17-13 0,16 17 0 16,0 0 7-16,0 0-12 0,0 0 3 15,0 0-3-15,0 0 12 16,0 0-12-16,0 11 15 15,12 2 3-15,7 2-13 32,5-1-9-32,3 2-1 15,1-2 1-15,2 0 1 0,0 0-1 16,-3-3 0-16,0 1 0 16,-3-2 0-16,-5 1 0 15,-2 1-1-15,-6 0 1 16,-3 1 0-16,-4 1 0 0,-2 4 0 15,-2 3 0-15,0 2 3 16,-19 4 3-16,-13 1-1 16,-8 1-5-16,-7 1-1 0,-3 3-17 15,-1 1-27-15,5 1-46 32,0-4-52-32,4-3-31 15</inkml:trace>
  <inkml:trace contextRef="#ctx0" brushRef="#br0" timeOffset="3">22462 9926 260 0,'0'0'20'0,"0"0"-5"16,0 0 54-16,0 0 25 15,0 0-33-15,0 0-46 16,-85 58 4-16,64-39 1 15,4-2 3-15,1 0-12 16,3-1 9-16,3-2-10 0,1-2-9 16,1 2 2-16,1-4-3 15,1-3 2-15,1 1 1 16,2-4 0-16,0 0 10 16,0 0-2-16,2-2 6 15,1-2-14-15,0 0-1 16,0 0 10-1,0 0 5-15,0 0 3 0,-2 0-6 16,1 0-12-16,1 0-1 16,-3 0 3-16,2 0-2 0,1 0-2 15,-2 0 1-15,1 0 2 16,1 0 3-16,0 0 4 16,0 0 3-16,0-6-5 15,0-8-7 1,1-3-1-16,12-4 0 0,4-3-1 15,4-5-1-15,2-2 2 16,4-2 2-16,1-3-2 16,1 2 1-16,4 1-1 15,-5 1 0-15,2 7 1 16,-4 7 0 0,-7 7 22-16,-4 8 8 15,-2 3-31-15,2 9-1 16,1 17-6-16,3 11 7 0,0 7 0 15,2 3 0-15,-2 4-1 16,2 2 0-16,1 0-61 16,5-6-109-16</inkml:trace>
  <inkml:trace contextRef="#ctx0" brushRef="#br0" timeOffset="4">22385 12516 433 0,'0'0'95'0,"0"0"-83"0,0 0-11 16,0 0 25-16,0 0-10 15,0 0 7-15,7 12 22 16,-2-7-26-16,1-1 11 16,2 0-16-16,3 1 4 0,1-3-2 15,3 0-6-15,0-2 10 16,1 0-12-16,2 0-8 16,2-6 2-16,2-5 8 15,2-3-7-15,-2-2-1 16,1-3 6-16,-3-4 1 0,-3-2-4 15,1-2-2-15,-3-1-2 16,-1 0-1-16,0-3 0 16,1-1 2-16,-3 0 1 31,1 1-1-31,-2 1-2 0,-2 6 0 16,-2 3 6-16,0 3-6 15,-1 0-3-15,1 2 3 16,0-1-1-16,2 0 1 0,-2 0 0 15,2-1 1-15,0-1-1 16,2-3 0-16,-2-2-1 16,-2 4 1-16,0-3 2 15,-1 3-2-15,-1 0-1 16,-1 1 1-16,3 1 1 16,-3 3 1-16,3-1-4 15,-2 2 2-15,-1 2 0 16,1-3-1-16,1 3 2 15,-2-2 1-15,2 2-2 0,-1 1-3 16,-2 0 3-16,0-2 0 16,3 5 0-1,-2-2 0-15,3 1 0 0,-1 2 0 16,2-2 0 0,3-1-1-16,2-1 0 0,-1-1-3 15,4-1 5-15,-4-3-1 16,0 3 0-16,1-3-3 15,-2 2 2-15,1 4 0 16,-2 0 1-16,1 1 1 16,1 1-1-16,-2 0-1 15,-1 0 1-15,3 2 1 0,-3 1-1 16,0 0-1-16,1 4 1 16,-1-3 0-16,2 3 0 15,1-1-1-15,0 2 1 16,0-1 0-16,2 1 0 15,0 0-1-15,-1 0-2 0,1 0 1 16,1 3 0-16,-2 6 2 16,3 0 2-16,-2-1-2 15,1 2 0-15,-5-3 0 16,-2 2 0-16,-2 0-2 16,-2 0 2-16,1 4 0 15,-2 2 0 1,0 4 0-16,0 1-1 15,0 4 3-15,0-4-3 16,1 2 2-16,2-2-1 16,3 1 0-16,-2-4 0 0,1-2 0 15,1-1 1-15,-3-1-1 16,0 0-1 0,-2 0 1-16,1 1 0 15,-2-2 1-15,0 2 1 0,3-1-2 16,-5-1 0-16,1 2 0 0,-1 0 3 15,-1 2-3-15,0 1 1 16,0 3 0-16,2-1-1 16,-2-1 0-16,0 0 0 15,0-1 0-15,0-1 0 16,0 2 2 0,1-2-3-16,1-1 1 15,-1-1 0-15,1-3-1 0,-1 2 2 16,4-2-1-16,-1 0 0 15,3-2 0-15,1 3 1 16,1-1 1-16,-1 0-2 16,2 0 0-16,-4 1 0 15,0 0 1-15,-3 0-1 16,-2-5 0-16,2 4 3 16,0-3-6-16,1 3 6 0,0-1-6 15,-1 3 3-15,0 1 0 16,0-2 5-16,0 1-5 15,-2 0 0-15,2-1 0 16,-1 1 0-16,1-1 0 0,0 0 0 16,1-2 4-16,-1 1 0 31,-2-2-3-31,2 0 1 16,-1-1-2-16,2 0 2 0,1-2-1 15,0 0 0-15,2 0-1 16,-1 0 1-16,-2-1-1 15,2 1 0-15,0-2 0 16,3-2-1-16,-1 2 2 16,1-2 1-16,0 2-2 15,1-3 0-15,-1 2-3 16,2 0 3-16,-3-1 1 16,1 1 1-16,0-1-2 15,-1 0-3-15,1 2 3 0,0-3 0 16,-2 2 1-16,2-2 1 15,0 0 0 1,0-1-2-16,0 0 0 16,3 0 2-16,-2 0-1 15,4 0 0-15,-4-5-1 0,4-2 7 16,-1-2-4-16,-2-1-1 16,0-1 3-16,-3 1 1 15,-1-1 5-15,-1-1-3 0,0-2 5 16,0 2-1-16,-3-2-10 15,0-1 4-15,0 1-5 16,0-2 1-16,0 2-1 16,2-1 0-16,-1-2 1 15,2 2-4-15,-2-2 6 16,-1 1-2-16,0 1 0 16,-1-2-1-16,-1 3-1 15,-1-1 6-15,2 0-2 16,-2-1 1-16,2 0 0 0,-2-2-5 15,1 2 0 1,1-3 0-16,-1 1 0 0,1 1 0 16,-1-2 0-16,2 0 0 31,0-1 0-31,-2 1 0 0,-1 0 5 16,0-2-5-16,0 4-5 15,0-3 5-15,2 0 0 16,-2 1 2-16,0 1-2 15,3 2-2-15,-2-1 2 0,1 3 2 16,-2-3 2-16,1 1-4 16,-1-1 0-16,0 0-5 15,0-1 5-15,0-1 2 16,0-1 1-16,0 2-3 16,0 0 0-16,0 4 0 15,0 2-1-15,0 1 1 0,0-2 0 16,0 1 2-16,0 2-3 15,0-4 1-15,0 3 0 16,0-4-5-16,3 2 5 16,0-1 0-16,0 0 4 15,3-4-8-15,2 3 8 0,-2 0-4 32,1-2 0-32,-2 1 0 0,-1 0 0 15,2-1 0-15,-2 3 0 16,-1 1 0-16,2-1-4 0,0 2 4 15,1 1-1-15,0-1-2 16,1 5 3-16,0 0-2 16,-1 3 2-16,3-2-5 15,3 2 6-15,-1 0-3 16,5 1 2-16,1 3-2 16,0 0-5-16,0 0 7 15,1 0-3-15,-3 5-3 16,2 3 1-16,-3 0-2 15,-1 2 1-15,-2-2 0 0,-1 3 4 32,-1-1-4-32,-1 2 5 15,1 2 0-15,-1 2 2 16,1 3-2-16,1-2 2 16,1 5-2-16,0-1 1 15,-1 1 0-15,1 2 1 0,-4 2-1 16,1 1-2-16,-2-1 2 15,1 1 0-15,-4-1 0 16,1-4 1-16,-1 1-1 16,0-3 1-16,-1 1-1 0,1-2 5 15,0 0-4-15,0-2 0 16,3-1 1-16,-3 2 5 0,1-2-7 16,-1-2 0-16,2 1 0 15,-1 2 3-15,-1 1-3 16,0-1 1-16,0 2 0 15,2 0-1-15,-4 1 9 16,-1 2-2-16,0-1-2 16,0 1 4-16,2 2-2 15,-1-2-7 1,1 1 0-16,1 0 3 16,-3-1-3-16,1 0 1 15,-1-2-1-15,0 1 0 0,2 0 2 16,-2-1-2-16,0 0 0 15,1 0 0-15,1 0 4 16,-2-2-3-16,1 2 0 16,-1 0 0-16,0-2-1 15,2 2 0-15,1-1 1 0,1 0 1 16,0-1-2-16,1 1 1 16,-1-1 1-1,-1 5-2-15,1 0-4 0,-4 3 4 16,0 2 8-16,0 0-8 15,0 0 0-15,0 2 1 16,0-5 0 0,0-1-1-16,0-2 0 15,0-3 0-15,1 1 1 16,4 3 3-16,-2-1-4 16,1 2 4-16,3 3-4 15,-2-1 0-15,1-2 1 16,0 1 0-16,0-1-1 0,3-1 0 15,-2-1 0-15,1 0 0 16,-1-2 0-16,2 0-3 16,-2 2 3-16,1-3 0 0,1 2 2 15,-3 2-2-15,0 0 0 16,-2-1 1-16,2-4-1 16,3-2 0-16,-1-5 0 15,1-2 0-15,3-4 1 0,1 0-1 16,2-4-1-16,1-1 1 15,-1 0-1-15,2 0 1 16,-4 0-2-16,-1 0-1 16,-1 0 3-16,-4-4 0 15,2 0 0-15,0-4-1 16,0-2 1 0,3-1-4-16,0-3 4 15,0 0 0-15,1-1 0 16,-1 2-1-16,0-4 1 15,-2 3 0-15,-2-2 0 16,-1-2 2-16,1-3 1 16,-4 1-2-16,2-4 4 0,-3-1-3 15,0-2 9-15,0-5-1 16,-1 0 3-16,-1-2-11 16,-1-3-2-16,0-1 3 0,0 1 5 31,0 2-2-31,0-3-6 15,0 3 27-15,0-1-12 16,-1 3-10-16,-2 2 3 16,0-1-6-16,1 2-1 0,-1-2 2 15,2 1-3-15,-1-2 0 16,1-3 0-16,-2-1 4 16,0 1-4-16,-3 0 0 0,0 2 0 15,1 2 3-15,-1 1 1 16,2 2 1-16,-1 1-4 15,0-1-1-15,-1 1 1 16,3 0 0-16,-2 1-2 16,0 0 1-16,4-2-1 15,1 2 0-15,0 0 1 0,0 1-1 16,0 3 1-16,0-1 0 16,0 0 3-16,-2 0-3 15,-4-1-1-15,-1 0 1 0,3-2 0 31,-4-1 0-31,2 4 0 16,0 2 1-16,2 2-1 16,2 1-1-16,1 2 1 15,1 3 0-15,0-1 0 16,0 2 0-16,0-2 0 16,0-1 0-16,0 2-2 0,0-4 2 15,0 1-4-15,0 2 2 16,3-2 1-16,3 3-9 15,-3-1 9-15,1-3-1 16,-1 2 0-16,0 1 2 16,0 1 1-16,0 2-1 15,0 0-7-15,-1 2 7 0,-1 1-4 16,1 1-1-16,2 2 3 16,-3 1 1-16,2-1 1 15,2 1-8-15,0 1 5 0,-1-2-6 16,2 4 9-16,3-2-2 15,0 2-4-15,0 0 4 32,3-1 0-32,-2 3 2 0,-1-2 0 15,-3 2-5-15,3 0 3 16,-1 0 2-16,1 0-2 16,4 0-7-16,2 0 7 15,3 0-2-15,0 2 3 16,1 3-1-16,-1-1-1 15,-3 0 2-15,-3 2 1 0,-2 2-3 16,-2-2-5-16,-2 0 4 16,1 3 1-16,0 2 3 15,-1 0 0-15,2 4-1 16,0 2 1-16,2-2-2 16,0 2 2-16,1 0 0 15,1-1 0-15,-3 2 0 0,-2-1 2 31,0 0-4-31,-2-2 4 16,-2 1-4-16,0-1-1 0,-2 4 3 0,1 0 0 16,-2 2-1-16,0-1 0 15,2-1 2-15,-1 1-1 16,2-3 1 0,0 3-2-16,2-3 2 0,0 2-1 15,0-2 0-15,-2-1-1 16,1 3 1-16,-2-3 0 15,1-2 0-15,-2 4 0 16,1-2 0-16,1-1 2 16,-2 1-2-16,5-2-1 0,-1 3 1 15,-2-1 0-15,3 0 0 32,-3 0-1-32,1 2 1 15,-1-1 0-15,1 1 0 0,-1 0 2 16,0 1-2-16,0-1 0 15,0-1 4-15,2 0-4 16,-2-2 0-16,2 1 0 16,-1-2 0-16,2 2 0 0,-2-2 0 15,2 0 1-15,-1 1-1 16,-1 2-5-16,5 3 5 16,-3 0 4-16,2 0-2 15,-1-1-2-15,2 0 1 16,-2-1-1-16,3-1 0 15,-1 0 0-15,1-3 3 0,-1 1-3 16,0-2 0-16,0 3 4 16,-3-2-4-16,1 1 2 15,-1 2-1-15,2-4-1 16,-1 5 0-16,0-4 1 16,1 2-2-16,0-2 0 15,2 0 1 1,-3 0 0-16,2-3 2 15,2 3-7-15,-2-4 5 16,1 0 0-16,2-4 1 16,-1 3 2-16,1-1-2 0,1 0 0 15,-1 2-1-15,3-1-2 16,-2-1 1-16,2-3 1 16,-1 0 0-16,-1-2 0 15,2-2 0-15,-2-1 0 0,1 0 1 16,-2 0-2-16,1-12 2 15,-2-2 5-15,1-3-5 16,-1-2 0-16,0 3 1 16,0-1 3-16,-3-2-3 15,0 2 0-15,-2-2 6 0,-2 2-5 16,1-3 4-16,0 1 3 31,-2-5-7-31,0-2 7 16,0 0-5-16,-1-2 0 15,1 1 5-15,-1 0-6 0,-2 0 0 16,1 1-4-16,1 1 5 16,-1-1-4-16,1-1-1 15,-2 2 6-15,0 0-8 16,0-2 2-16,0-1 0 16,0-1 0-16,0 1 2 0,0 0 0 15,0 0-2-15,0 0 1 16,0-2-2-16,0-1 1 15,0 2-2-15,0 1 2 16,0 3 2-16,-2-1-2 0,1 4 0 16,-1 2 0-16,-1 0 0 15,3 1 0-15,0 0-1 16,0-1 1-16,0 0 0 16,0 1 0-16,0-1 0 31,0-2 1-31,0 1-1 0,0-4-4 0,3 3 4 15,3 1 0-15,-3-2 2 0,3 3-2 16,-3-1 0 0,0 0-4-16,-2 0 4 0,4 0-3 15,-1 1 3-15,2 1-3 16,2 1 2 0,-1 2-2-16,-1 2-3 15,0 0 6-15,0 4-2 16,0 1 2-16,0 0 0 15,0 1-1-15,0 1 0 0,0 0-1 16,3-1-1-16,0 0 3 16,-2 4-6-16,4 0-1 15,-1 0 6-15,1 4 0 32,5-2 0-32,1 2-4 0,2 0 5 15,3 0-1-15,1 0 0 16,1 4 1-16,-1 4 0 15,0 3-1-15,-5-3 1 0,-1 2 0 16,-4 1-1-16,-3 0-1 16,-3 3-2-16,-1 3 3 15,3 1 1 1,2 4-2-16,-1 0 2 0,2 3 0 16,0 0 0-16,-3-3 0 15,-1 2-1-15,-4 1 1 16,0 3 0-16,-1-2-1 15,0 3-3-15,2 0 8 0,-1 1-4 16,-1-4 0-16,0 2 0 16,-1-3 0-16,-2 2 0 15,1-1 0-15,4 0 0 0,-1-1-3 16,2 0 3-16,-1 3 3 16,1-3-3-16,0 1 0 31,-1 1-1-31,0-2 0 15,-1-2 1-15,1 2 0 0,0 0 2 16,-1-2-2-16,3 0 0 16,-2 2-1-16,-1-1 1 15,-1-2-2-15,-1 0 6 16,1-3-4-16,0-1 0 0,1-2-1 16,0 3 1-16,1-3 0 15,-2 3 1-15,2-2-5 16,-2-2 7-16,1-1-4 15,-1-1 1-15,0-3-2 16,0 2 2-16,0 0 0 0,3-2 0 16,-3-2 0-16,0 0 3 31,2-1-3-31,-2-1 0 16,1 0 0-16,1-2 0 0,0-2 0 15,1-2 0 1,2 2-2-16,-1-2 1 0,4 2 2 15,-1-2-2-15,-2 0 1 16,-1 0-1-16,0 0 1 16,-2 0 0-16,-2 0 1 15,0 0-3-15,2 0 4 0,-1 0-1 16,3-6 1-16,-1 0-2 16,0 0 0-16,3-3 2 15,-1-2 1-15,2 0-3 16,-1-2 1-16,0-1 0 0,0 1-1 15,0-3 4-15,-1 1-2 16,2-2-2-16,-3-1-2 31,1-1 2-31,1-3 5 16,-2 0 5-16,-2-3 1 0,-1 0 4 0,-1 0-10 16,2-2 0-16,-2 1-4 15,0 1 1 1,1-3-2-16,2-2 0 15,-2 1 0-15,1-2 0 0,-2-1 2 16,-1 1-2-16,-2 2-2 16,0-1 2-16,0 2 0 15,0 0 1-15,0 1 0 16,0 2-2-16,0 0 0 16,0 0 1-16,0 0 0 15,3 0-2-15,6-4 5 0,1 1-6 16,0-2-2-16,4 3 4 15,-4 5 0-15,1 0 0 16,0 5 1-16,-1 2 3 0,-1 0-3 16,-2 0 0-16,3 2-1 31,-1-2 0-31,2-1-1 16,-1 1 1-16,2 0-6 15,1-1 6-15,0 5-4 16,0-1-1-16,2 0 6 15,0 3-10-15,1 1 0 16,-1 2 8-16,3 1-4 16,1 2 5-16,-4 0 1 0,2 2-3 15,-1 1-2-15,0 0 3 0,0 0-7 16,0 0 7-16,-3 0-1 16,2 0-1-16,-3 0 1 15,0 4 0-15,1-1-1 16,0 2 4-16,-2 2 4 15,-2 0-4-15,0 3-5 16,-1 1 4 0,1 3-9-16,-5 1 10 15,-1 5 2-15,-1 2-2 0,-1 3-2 16,-1 0 1-16,0 3 1 16,0-2 0-16,0 3-1 15,0-1 2-15,0-2-2 16,0 1 1-16,0-2 0 15,2 0 0-15,1 0 0 16,0-2 0-16,0-1 0 16,2 1 1-16,-2 0-1 15,-1-2 0-15,-2 1 0 0,1 1 0 16,-1 1 0 0,0 3 1-16,0-1 0 0,0-1 0 15,0-1 0-15,0-1 3 16,0 1-4-16,0 1 3 15,0-1-2-15,0 0 0 0,0-2 3 16,8 1-4-16,0-3 3 16,2-1-3-16,-1-1-1 31,-2-4 1-31,1 3 1 16,1-3-1-16,0 1-1 0,-2 0 1 15,-1-1 2-15,3 1-2 16,-3-3 0-16,0 1 0 15,2-3 0-15,-1 1 0 0,0-3 0 16,2-1 0-16,2 1 0 16,2-2 7-16,-1-4-6 15,3-1 2-15,-1 0 3 16,-1 1-5-16,-3 0-1 16,-1-1 0-16,-2 0 1 0,-2 1 0 15,3-1-1-15,-2 2 0 16,-2 0-1-16,1-1 1 15,-4-1-2 1,2-1 2-16,-3 0 1 0,0 0-1 16,0 0 0-16,0 0-1 15,0 1 1-15,0 1-8 16,0 1-20-16,-6-2-77 16,-18 3-20-16</inkml:trace>
  <inkml:trace contextRef="#ctx0" brushRef="#br0" timeOffset="5">20602 11831 707 0,'0'0'16'0,"0"0"-8"15,0 0 40-15,0 0 2 16,0 0-28-16,0 0-7 16,0 0 13-16,9-30-14 0,4 30-3 15,5 0-2 1,4 0-9-16,2 0 11 0,-3 14-10 15,-1 5 0-15,-1 5-1 16,-7 1-9-16,-1 0 9 31,-4 0 0-31,-7 2-1 16,0-1 1-16,0-3 8 0,-13 1-5 16,-3-5-3-16,-1-5 3 15,0-2-3-15,-1-4 0 16,5-3-2-16,0 0 0 0,0-4-8 15,2-1-21-15,0 0-25 16,2 0 12-16,0 0-37 16,5 0-137-1</inkml:trace>
  <inkml:trace contextRef="#ctx0" brushRef="#br0" timeOffset="6">20790 11758 641 0,'0'0'29'0,"0"0"-27"0,0 0 27 16,0 0 18-16,0 0-47 15,0 0 0-15,3-2 1 16,-3 18 27-16,0 7-12 15,0 7 11-15,0 4-7 16,0 1-6-16,0 2 9 16,0-3-11-16,0-2-4 15,10-4 3-15,5-1-8 16,4-7 3-16,1-1-6 0,4-4 0 16,3-6-9-16,2-6-16 15,4-3-32-15,-1 0-30 16,-6-4-104-16</inkml:trace>
  <inkml:trace contextRef="#ctx0" brushRef="#br0" timeOffset="7">21045 11725 545 0,'0'0'96'15,"0"0"-87"-15,0 0-4 16,0 0 15-16,-24 72 11 16,15-29 9-16,0 6-18 15,2-1 1-15,3 4-1 0,1-2-2 0,3-5-1 16,0 1 7-16,8-4-1 31,10-2-4-31,3-5-16 0,1-1-3 16,2-6-2-1,-3-3-1-15,3-5-4 16,1-8-41-16,-5-3-32 0,-2-9-44 16,-8 0-325-16</inkml:trace>
  <inkml:trace contextRef="#ctx0" brushRef="#br0" timeOffset="8">21318 12008 317 0,'0'0'356'0,"0"0"-344"15,0 0 30-15,0 0 25 31,0 0-48-31,0 0-19 16,0 6 0-16,0 19 22 16,0 2-4-16,-3 4 7 0,-2 2 3 15,4 1-2-15,-1-2 1 16,2-2-7-16,0 0-16 0,0-5 2 16,6-1 7-1,5-2-10-15,2-3 2 0,4-3 0 16,-1-5-4-1,2-1 2-15,1-4-2 0,1-4 4 16,-1-2-4-16,2 0-1 16,-3 0-2-16,-8-8-50 0,-7-4-72 15,-3-3-34-15</inkml:trace>
  <inkml:trace contextRef="#ctx0" brushRef="#br0" timeOffset="9">21407 12218 622 0,'0'0'51'15,"0"0"-50"-15,0 0 27 16,0 0 28-16,0 0-34 16,98-4-22-16,-79 4 9 0,-4-4-9 15,3-2-8-15,-9-1-52 16,-6-3-311-16</inkml:trace>
  <inkml:trace contextRef="#ctx0" brushRef="#br0" timeOffset="10">21572 11884 650 0,'0'0'3'0,"0"0"10"0,0 0 24 16,0 0 29-1,0 0-33-15,95 80 0 0,-79-43 26 16,-1 8-2-16,-3 5-19 16,-1 5-9-16,-1 6-15 15,-4 2-5-15,-1 5 1 16,-5 0-10-16,0-1 0 0,-6 2-5 15,-17 3 5-15,-7 0-64 16,-13-4-141-16</inkml:trace>
  <inkml:trace contextRef="#ctx0" brushRef="#br0" timeOffset="11">25310 16393 780 0,'0'0'4'16,"0"0"0"-16,0 0 11 15,0 0 110-15,0 0-70 16,0 0-51-16,-11-17-6 0,6 21 8 16,-2 10 4-16,-1 7 10 15,0 1 9-15,0 9-1 16,0 1-8-16,1 3 1 0,1 2-7 16,0-3-5-16,3-4-7 15,3-4-1-15,0-1-1 16,0-3 0-16,10-4-1 15,4-3-3-15,3-5 4 16,5-3 0-16,1-4 0 16,4-2-5-16,0-1-8 0,-6 0-7 31,-9 0-17-31,-6 0-41 16,-6-8-65-16,-3-1-1 0,-24-7-419 0</inkml:trace>
  <inkml:trace contextRef="#ctx0" brushRef="#br0" timeOffset="12">25274 16588 620 0,'0'0'76'0,"0"0"-76"16,84-17 0-16,-44 13 66 15,4 0-34-15,-4 4-23 16,-4 0-7-16,-9 0-2 0,-13-1-3 15,-9-3-121-15</inkml:trace>
  <inkml:trace contextRef="#ctx0" brushRef="#br0" timeOffset="13">25654 16342 780 0,'0'0'0'0,"0"0"0"0,0 0 36 15,90 64 75-15,-67-25-66 16,-5 2-25-16,-9 4-7 0,-9 5-11 16,0 2-4-16,-26-2 2 15,-17 1-32-15,-9-6-97 16,-8-6-84-16,-1-6-67 15</inkml:trace>
  <inkml:trace contextRef="#ctx0" brushRef="#br0" timeOffset="14">24907 16429 758 0,'0'0'34'16,"0"0"-15"-16,0 0-4 16,0 0 38-16,0 0-6 15,-25 82 28-15,15-31-31 16,1 4-21-16,7 1 5 31,2 1-20-31,15-6-5 0,16-3-3 16,13-8 0-16,9-7 0 15,13-8 0-15,12-6-13 16,4-9-66-16,-2-10-141 16</inkml:trace>
  <inkml:trace contextRef="#ctx0" brushRef="#br1" timeOffset="15">22410 12536 9 0,'0'0'19'0,"0"0"-6"16,0 0 66-16,0 0-35 16,0 0-20-16,0 0-13 15,0 0 0 1,0 0 14-16,0-4-3 15,0 4 0-15,0 0-7 16,-2 0-8-16,1 0-7 16,-2 0 0-16,3 0 0 15,0 0 1-15,-1 0-1 16,-1 0 3-16,1 0 6 16,-2 0-2-16,3 0-2 0,-2 0 3 15,2 0 11-15,0 0-3 16,-1 0 5-16,1 0-19 15,0 0 8-15,-2 0-10 16,2 0 4-16,0 0 6 16,0 0-7-16,0 0 5 15,0 0-6-15,0 0 8 0,0 0-8 16,0 0 5-16,0 0-5 16,0 0 1-16,0 0 7 15,0 0 32-15,0 0-7 16,0 0-23-16,0 0-1 0,0 0 0 15,0 0 9-15,0 0 3 16,0 0-8 0,0-1-6-16,-1-2-8 15,-2 2 6-15,1-1-5 16,2 0 5-16,-1 1-6 16,1 1 2-16,0 0 4 15,0 0-7-15,0 0-6 16,0 0 6-16,0 0 0 15,0 0 0-15,0 0-1 0,0 0 1 16,0 0-2-16,0 0 2 16,0 6-2-16,0 2 2 15,1 2 4-15,2-2-4 16,-1 2 1-16,1 0 7 16,-2-3-7-16,2 2 0 0,-3-2 0 31,2 4 7-31,-2 2-5 15,0-1 4-15,0 0-6 16,0-1 1-16,0-1 6 0,0-2-8 16,0 1 0-16,0-1 0 15,0 1 3-15,0 0-3 16,0 1 1-16,0 0 2 16,0 0-1-16,0-2-2 0,0 3 0 15,0 0 3-15,0-2-3 16,0 0 1-16,0 0-1 15,0-2 5-15,0 1-5 16,0-1 0-16,0 2-4 16,0-2 4-16,1 0 4 15,1 1-4-15,-1-2 0 0,2 1 1 16,-3 0-1-16,0 1 0 16,0-1 0-16,0 2 1 15,0 1-2-15,0-2 2 0,0 1 1 31,0-3-2-31,0-1 0 0,0-2-2 0,-3 0 2 32,2 0 0-32,1-2 2 15,0 2-4-15,-2 0 2 0,2 3 0 16,-1-1 2 0,-1 2-1-16,1 1-1 0,-2 2-1 15,1 0 1-15,-1 0 0 16,-1 1 0-16,1 1 0 15,0-2 0-15,-1 0 0 0,2-1 0 16,2 0 0-16,-2-2 0 16,2 0-1-16,0 1 2 15,-1 1 0-15,1 1-1 16,-2 1 0-16,1 1 0 16,-2 0 0-16,1 1 0 15,-1-2 0 1,0 0-1-16,0 3 2 15,-1-4-3-15,1 3 2 16,1-2 0-16,2 0 1 16,0-1-1-16,0-1 0 15,0-1 0-15,0-3 1 16,0 3-1-16,0 1 0 0,0-1 0 16,0 1 0-16,0-1 0 15,0 0 1-15,0 1-1 0,0-1-1 16,2 0 1-16,-1 1 0 15,1-1 5-15,-2 0-10 16,1 0 5 0,-1 1-1-16,0-1 2 0,0 1-2 15,0-2 2-15,0 0-1 0,0-2 0 16,0 1 0-16,0-1 0 16,0 4 0-16,0-5 0 15,0 3 0-15,0 2 0 31,0 0 0-31,0-1 6 16,0 0-6-16,0 1 0 16,0 0-1-16,0 0 1 0,-1-1 0 15,1 2 0-15,-2 0 1 16,1-2 3-16,-1 1-3 16,2 0 1-16,-2 1 1 0,2-3-1 15,0 0-2 1,0-2 0-16,0-1 0 0,0 1 1 15,0 0 0-15,0 1-1 0,0-2 0 16,-2 2 1-16,1 1 0 16,-1 1 0-16,2-3 5 15,0 3-6-15,0-1 2 16,0 0-2-16,0 1 0 16,0 1 0-1,0-1 0-15,0 1 14 16,0-1-7-16,-1-2-6 15,-1 1 0-15,2 3-1 16,-1 0 1-16,-1 1 10 16,2-1-10-16,0 0-1 15,0 1 0-15,0-1 0 16,0 0 0-16,0 1 1 16,0-3-1-16,0 0 3 0,0 1-3 15,0-4 0-15,0 3 0 0,0-2 0 16,0 1 0-1,0 0 0-15,3 0 0 0,-1 0 0 16,-1 1 0 0,-1-3 0-16,0 1 1 0,0 0-2 15,0-2 2 1,0 0-1-16,0 0 0 16,0 0 0-16,0 1 2 15,0-3-2-15,0 3 0 0,0-1 1 0,0-1-1 31,0 1 0-31,0-1 0 16,-1 2 2-16,-1 1-3 16,1 1 2-16,1 0-2 0,-2 4 1 0,2-3-1 15,0 3 1-15,-3 2 0 16,0-2 1-16,0 1-1 16,1 0 0-16,-1-4-1 15,2 2 1-15,-3-1 0 16,4-1 0-1,-2 0 0-15,2 2 0 0,0-1 0 16,0 0-1-16,0 1 1 0,0-1 1 16,0 1-1-16,0-1 0 15,0-2-1-15,0 3 1 16,0-3 0-16,0-3 0 16,0-1 1-16,0-1-2 15,0-1 1 1,0 2 0-16,0 0 0 15,0-1 1-15,0 2-1 16,0-3 0-16,0 2 0 16,0 1 0-16,0-1 1 15,0 2-1-15,0-3-1 16,0 3 1-16,0 0 0 16,0 0 0-16,0 0 0 0,0 1 0 15,0 1 0 1,-1 0 0-16,-2 0 0 0,0 1 0 15,0-1 0-15,0 2 1 16,0-1-1-16,0 2 0 16,1-1 0-16,1-2 0 0,1-1 0 15,0-1 1 1,-2-1-2-16,2 2 2 16,-2-2-1-16,1 2 1 15,-2 0 5-15,0 0-12 16,2 1 5-16,-1 0 1 15,1 0 7-15,-1 3-7 16,2-4-4-16,-1 1 4 16,-1 0-3-16,1-1 3 0,-1 1 0 15,2-1 0-15,-1-1 0 16,-1 2 5-16,1 2-3 16,-2 0-4-16,1 0 4 15,1 1-8-15,-1-1 11 16,1-2-12-16,-2-1 8 15,0 2-1-15,2 0 0 0,-1 1 3 16,1 0-1-16,1 0-2 16,0-1-5-16,0 4 5 15,0 0 7-15,0 0-7 16,0 1-7-16,0-2 6 16,0-1 2-16,0-1-1 15,0 1 0-15,0-2 0 16,0 3-1-16,1-1 1 15,1-2 0-15,-1 2 0 16,-1-1 0-16,0 0 1 16,0 2-1-16,0 1 0 15,0-2 0-15,0 0 0 16,0 1 0-16,0-2 0 16,3-2 0-16,0 2-1 0,-2-2 1 15,1 0 1-15,-2 0-1 16,0-1-1-16,0-1 1 15,0 1 2-15,0-2 3 16,0 2 0-16,0 2-1 0,0-2-4 16,0 2 1-1,0 2 0 1,0-1-1-16,0-1 0 16,0 1 1-16,0-2-1 15,0 3 0-15,0-2 0 0,0 2 1 16,0 1-1-16,0-3 6 0,0 2-12 15,0 1 8-15,0 0-2 32,0 0 0-32,0 0-2 0,0-2 2 0,0 0 0 15,0-2 8-15,0-1-8 16,0 1 0-16,0 0-6 16,0 3 13-16,0 1-14 15,-2 1 7-15,-2 0 0 16,3-2 0-16,-2 3 1 15,1-1-1 1,1-1 0-16,1 0-1 16,0-1 1-16,0 0 0 15,0-3 0-15,0 2 0 16,0-4 0-16,0 1 0 16,0-2 0-16,0 2 0 15,0 0 0-15,0 4 0 16,0 0 0-16,0 2 0 0,0 3 0 15,0 3 0-15,0 1 0 16,0-2 0-16,0-3-2 0,0-3 2 16,0-2 0-16,0-1 7 15,0 0-7 1,0-1-7-16,0 0 7 0,0 4 0 16,0-1 0-16,0 0 8 0,0 0-16 15,0 1 16-15,0 1-8 16,0 4 0-16,0 0-8 15,0-1 8-15,0-1 8 16,0 0-8-16,0-4-1 16,0 0 1-16,0-1 0 15,0-4 0 1,0 2 0-16,0-1 1 16,0 1-1-16,0 0-9 0,0 0 9 15,0 1 0-15,0 1 0 0,0 3 0 16,0-2 8-16,0 5-8 15,-4-1 0-15,3-1 0 16,-1-1 0 0,-1-1 0-16,3-2 0 0,-1-2-8 15,1-2 8 1,-2-3 8-16,2 2-8 0,0-2-1 16,0 2 1-16,0 2 0 15,0-1-3-15,-1 5 3 16,-1 0 4-1,1 3-4-15,-1 2-5 16,-2 1 5-16,1-2 5 16,0-1-5-16,0 1-1 15,0-6-2-15,2 1 3 16,-1-4 0-16,1 1 3 0,-1-1-3 0,2 3 0 16,-1-1 0-16,1 0 0 15,-2-1 1 1,1 3-1-16,-1 0 0 15,2-1 0-15,-1 1-3 16,-1-1 6-16,0 0-4 0,0 2 1 16,0-3 0-16,1 2 0 15,1-2 0-15,0 2 0 16,0-2 0-16,0 1 0 16,-2-1 1-16,2 0-1 0,0 1 0 15,0-2-1-15,0 1 1 16,0 0 0-16,-1 0 0 15,1 1-3-15,-2 0 7 16,1 0-8-16,1 0 7 16,0 0-6-16,0 1 6 15,0-3-6 1,0 3 3-16,0-2 0 0,0 1 4 16,0-1-4-16,0 2-4 15,0-2 4-15,0-1 5 16,0-2-5-16,0-1 1 15,0-3 1-15,0 0-1 16,0 0 1-16,0 0 5 16,0 0-6-16,0 0 2 15,0 0 1-15,0-4-8 0,0-9 0 16,0-6-91 0,-2-8-314-16</inkml:trace>
  <inkml:trace contextRef="#ctx0" brushRef="#br1" timeOffset="16">22504 12587 75 0,'0'0'73'16,"0"0"-53"-16,0 0 79 15,0 0-53-15,0 0-21 16,0 0 21-16,-5-19 3 0,5 17-24 16,0 0 25-1,-4-1-3-15,1 0-14 0,-3 3-19 16,-1-2 2-16,-3 2-13 0,0 0 15 15,1 0-15-15,3 0 6 16,2 0 0-16,1 0 8 16,0 0-12-16,2 0 0 15,1 0-3-15,0 0 1 16,-2 0 9-16,2 0-1 16,-1 0-4-1,-2 0-5-15,-2 0-1 16,-3 2-2-16,-2 8 0 15,0 3 1-15,-2 2 0 16,-2 4 1-16,-1 3-1 16,-2 5 0-16,-2-1 1 15,0 0 1-15,1-1-2 0,0-2 4 16,2-3 1-16,2-2-5 16,1-5 0-16,6-3 2 15,-1-4-2-15,5-2 7 16,2 0-7-16,-1-4 1 0,2 0-1 15,0 0 1-15,0 0 0 16,0 0 12-16,0 0-1 16,0 0-5-1,0 0-6-15,0-8 1 0,0-1-2 16,0-1 0-16,0-2 4 16,5-1-8-16,2-2 8 15,2 5-7-15,4-3 3 16,1 0-1-16,1 0 1 15,1-1 0-15,1 1 0 16,-1-1 0-16,0-2 0 16,-2 4 0-16,-2 1 0 15,-2 1 0-15,1 0 0 16,-1 1 0-16,-1 2 0 16,-1 1 0-16,2 1-2 15,-1 0 2-15,0 0 0 16,1 0 0-16,-2 2 2 0,-2 1-4 15,-3 0 2-15,-2 2 0 16,1 0 0-16,4 0-2 16,4 12 1-16,5 8 1 0,6 7 0 15,4 2 0-15,2 2 2 16,-1 1 6-16,-1 2-8 16,-1-2 1-1,-3 1-1-15,-2 2 3 16,-1-1-2-16,-1 4-1 0,2 4-14 0,2-1-43 31,-2-3-72-31</inkml:trace>
  <inkml:trace contextRef="#ctx0" brushRef="#br1" timeOffset="17">23702 12440 16 0,'0'0'35'16,"0"0"55"-16,0 0-7 15,0 0-26-15,0 0-1 16,0 0-5-16,1 0-19 16,-1 0-9-16,0 0-6 15,0 0 14-15,0 0 22 16,-3 0-44-16,-2 0-8 0,2 0 4 16,0 0 3-16,3 0 17 15,0 0-15-15,-2 0-3 16,2 3-6-16,-1 0 10 0,1 3-8 15,-2 2 7-15,2 4-1 16,0 3 8-16,-1 0-5 16,1 2-7-1,0 0-5-15,-2 3 7 16,2 1 2-16,0 2-1 16,0 2-3-16,0-1 0 15,0-1-1-15,0-1-3 16,0 0 8-16,0 1-5 15,0 2 5-15,0 0 3 0,-3 0 9 16,2 0 2-16,-2-3-7 16,3 0-15-16,0 1 1 15,0 2 1-15,0 1 0 16,0 0-1-16,0 5-2 16,0-1 1-16,0 1 2 15,0 0 1-15,0-3-2 16,-2-1-2-16,1-3 0 0,1-2 0 15,0-1 0-15,0-5-1 0,0 0 1 16,0-1 3 0,0 1-3-16,0-2 0 0,0 2 0 15,0-1 0 1,0 2-2-16,0 2 2 0,0-1 2 16,0 1-2-1,0 2 1-15,1 2-1 0,2 0 1 16,0-1-1-16,0-1 0 15,-1 1 0-15,-1-2 0 16,1-1-1-16,-2-2 1 16,0 0 5-16,0 0-4 31,0-1-1-31,0 2 0 0,0 0 2 16,0-1-1-16,0-1-1 15,0 2 1-15,0-1-2 16,0 0 1-16,0 4 0 15,0-2 0-15,0 1-1 0,0 0 2 16,0-2-1-16,0 0 0 16,0-5 0-16,0 2 0 15,0-3 0 1,0 1 0-16,0 2 0 0,0-2 0 16,0 6 1-16,-3-1 0 15,-3 3-1-15,1 3 5 16,-1-1-1-16,3 1-4 15,2-4-1-15,1-4 1 16,0 0 0-16,0 0 2 0,0-2-2 0,0 0-2 16,0-2 2-16,0 1 0 31,0 0 1-31,0 0-1 0,0 2 6 16,0 3-5-16,0 4 2 15,0-2-2-15,0 3 9 16,-2-3-8-1,1 0 1-15,-2-3-2 16,1 1-1-16,-1-5 0 16,0 0 1-16,2-1 0 0,-2 4 10 15,1-1-8 1,1-1 3-16,-2 4-2 0,0 0-3 16,0 1 0-16,-1-2 5 15,1 3-6-15,-1-3 2 0,0 1-2 16,2-1 2-16,-1 0 0 15,2 0-2-15,-1-1 4 16,2 2-3 0,0 0 0-16,0 1-1 15,0-1 0-15,0-5-1 16,0 1 1-16,0 0 1 0,0 0-1 16,-1 0 0-16,1-1 3 15,0-1-3-15,0 0 1 16,0 1-1-16,0 1 4 15,0 1-4-15,0 2 0 16,0 1 1-16,0 6-1 0,0-1 0 16,0 2 1-1,0-1-1-15,0 1 4 16,-6-2-4-16,0-3 5 16,3-2-4-16,2-6-1 0,1-2 0 15,0-2 0-15,0 1 0 16,0-4-1-16,0 1-3 15,0 2 4-15,0 1-1 16,1 3 1-16,1 0 0 0,-1 2 0 16,-1 0 0-16,0-1 1 15,0-1 3-15,2-2-4 16,-1-4 0-16,2 0-1 16,0-1-3-16,1 1 2 15,-1-2 2-15,-1-2 0 16,-1 4-1-1,2-2 1-15,-1 1-3 0,-1 2-1 16,1 2 4-16,0 2 0 16,-1 0-1-16,1-1 1 15,1 0-2-15,-2-4 2 0,-1 4-1 16,3-4 0-16,-3-1 1 16,4 1 1-1,-2-1-1-15,-1 1-1 16,1 1 1-16,-2 0 4 15,0 2-4-15,0-1 0 0,0 3-4 16,0-1 4-16,0 0-1 16,0 0 1-16,1-2 0 15,-1 1 0-15,2-3 0 16,-2 0 0-16,1-2 0 0,-1 2 0 16,2-2-4-16,-2 2 4 15,0 2 4-15,0 0-1 16,0 0-6-16,1 2-1 15,-1-1 3-15,0 3 0 16,0-2-1-16,0-2 1 16,0 0-5-1,0 2 6-15,0 1 7 16,0-1-7-16,0 0-1 16,0 1-2-16,0 0-1 15,0-1 4-15,0 0-10 16,0 0 5-16,0-3-7 15,0 3 12-15,0 0-4 16,0-2 3-16,0 4 1 0,0-3-9 0,0 2 9 16,0 2-15-16,0-1 15 15,0 5 0-15,-3-1 0 16,0 2 0 0,0-1-8-16,0-1-7 15,2-5 6-15,1-2-1 16,0-2 10-16,0-3 0 15,0 1-2-15,0-4 2 16,0 2 0-16,0 0 1 16,0 0-1-16,0 2-1 15,0 2 1-15,-3 0 0 16,0 1-1-16,2-1-3 16,-1-2 4-16,2-4 0 0,0 0 0 15,0-1 0-15,0 0 4 16,0 0-9-16,0 0 5 15,0 2 0-15,0-1 0 16,0 2 1 0,0 0-1-16,0-1 5 15,0-2-6-15,0 0 1 0,0 0 0 16,0 0 4 0,0-2-2-16,0-11-2 0,-3-1-10 15,-3 1-49-15,-3-5-218 16</inkml:trace>
  <inkml:trace contextRef="#ctx0" brushRef="#br1" timeOffset="18">23692 12514 233 0,'0'0'25'0,"0"0"-22"16,0 0 18-16,0 0-21 15,0 0 0-15,0 0 10 16,4-6 0-16,-2 3 24 16,-2 1 36-16,0 1 3 15,0 1 13-15,0 0-37 0,0-1-10 16,0 1-28-16,0 0 9 16,0 0-18-16,-5 0-1 15,2 0-1-15,0 0 5 16,-1 0-3-16,-1 0 1 15,-2 0 2-15,-4 0-5 16,1 1 2-16,-2 8-2 0,-5-1 2 31,4 5-2-31,-3 1 0 16,0 6 0-16,-3 5-2 16,-1 9 2-16,0 3 7 0,1 1-7 15,2-2 3 1,4-4-2-16,4-6-1 0,3-5 0 15,2-5 8-15,2-6-8 16,2-4 0-16,0-2 0 0,0-3 0 16,0-1 0-16,0 0-1 15,9-5 2-15,6-13 0 16,3-5 2-16,-2-1-1 0,0-2 1 31,-2 1-2-31,-1 1 0 0,-2-1-2 0,-2 1 1 16,1-1 0-16,1 4 0 31,1 2 0-31,2 2 0 16,2-1 0-16,1 3 0 0,1 0 0 15,3-1 0-15,0 4 0 16,-4 2 0-16,-4 4-1 16,-6 5 1-16,-2-1-5 15,-2 2 5-15,0 0-1 16,4 0 1-16,-1 0 0 15,2 8 0-15,1 0-1 16,-1 9 1-16,1 2 0 0,2 6 0 16,1 7 4-16,1 3 0 15,4 4-4-15,-1-3 4 16,3-1-2-16,0-4-2 0,1-1-1 16,1-5-31-16,-4-2-114 15</inkml:trace>
  <inkml:trace contextRef="#ctx0" brushRef="#br1" timeOffset="19">22817 16226 381 0,'0'0'72'0,"0"0"-16"16,0 0 23-16,0 0-47 16,0 0-21-16,0 0 11 15,0 0 11-15,-20-3-12 16,15 3-1-16,0 0 20 15,-2 0-15-15,-9 11-19 0,-3 9-3 16,-4 6-2-16,0 2-1 16,3 4-1-16,5 1 1 15,1 0 0-15,5 3 0 16,3-2-1-16,5-2 2 0,-1-3-2 16,1-4 3-16,1-4-2 15,-2-6 0 1,1-3-2-1,1-6-10-15,0-6-40 0,0 0-11 16,0-12-129-16</inkml:trace>
  <inkml:trace contextRef="#ctx0" brushRef="#br1" timeOffset="20">22826 16254 427 0,'0'0'2'0,"0"0"-2"16,0 0 3-16,0 0 21 16,0 0 33-16,0 0 5 15,8-12 27-15,-8 12-46 0,0 0-12 16,0 0 0-16,0 0-17 16,0 0-9-16,0 0-5 0,0 8 0 15,4 8 0-15,1 2 3 16,2 3 6-16,-1 1-9 15,0 1 4-15,3 0-4 16,-3 0 6 0,5-1-5-16,0-1-1 15,1 2 0-15,2-2-1 16,-2-3 2-16,0-1-1 16,-1-4 0-16,0 1-1 15,-2-4 0-15,-1 0 0 0,-1-3-16 16,-3-2 14-16,-1 1-14 15,-3-2 7-15,0 1 4 0,0 1-1 16,-1 0 6 0,-12 2 0-16,-4 0 1 0,-4 1-4 31,-3-1 4-31,-5 4-3 16,-3-2 3-16,-1 0 6 15,2-2-6-15,3 0 10 16,5-3-9-16,4-2-1 15,4 0 0-15,3-3-4 0,4 0 2 0,2 0-1 16,3-4-17-16,3-2-5 16,0-1-49-16,0 1-191 15</inkml:trace>
  <inkml:trace contextRef="#ctx0" brushRef="#br1" timeOffset="21">23167 16287 379 0,'0'0'4'0,"0"0"-3"0,0 0 21 16,0 0 7-16,0 0 37 16,0 0 50-16,0-3-58 15,0-1-26-15,1-3-14 16,1-2-11-16,1-1 5 16,1-2-9-16,-1-3 18 15,-2 0-6 1,2 0 5-16,2-1 2 15,-4 3-11-15,2 5-1 16,-1 2 19-16,-2 4-7 16,1 2-3-16,-1 0-19 15,0 0-5-15,0 0 2 0,0 2-5 16,2 14 8-16,1 6 1 16,-2 7 37-16,1 0-27 15,-2 1-8-15,0-1 5 0,0-2-6 16,0-1 2-16,0-1-1 15,0-4-2-15,0 0-1 16,0-5-2 0,0-3 2-16,4 0 0 0,2-3 0 15,3-1 0-15,0-1-1 0,4-2 2 16,0-2-1-16,1 0 1 16,1-2-1-16,2-1 1 15,-2 1-1-15,1-2 0 16,-2 0 0-16,-4 0 0 15,0 0 0 1,-2 0-2-16,-2 0-11 16,0-2-27-16,0-3-25 15,-5-3-38-15,-1-1 1 16,0-1-277-16</inkml:trace>
  <inkml:trace contextRef="#ctx0" brushRef="#br1" timeOffset="22">23217 16397 472 0,'0'0'129'16,"0"0"-129"-1,0 0 13-15,0 0 8 16,0 0-3-16,0 0 13 15,48-16-9-15,-26 11-16 16,2-3 5-16,1 2-9 16,2-1-2-16,-1 2 1 15,-1 3 0-15,1 2-1 0,-7 0-15 16,-7 7-116-16</inkml:trace>
  <inkml:trace contextRef="#ctx0" brushRef="#br1" timeOffset="23">23644 16786 529 0,'0'0'46'0,"0"0"-33"16,0 0 0-16,0 0 9 15,0 0-3-15,0 0-18 16,-72-35 28-16,53 35 0 15,1 0-8-15,3 3-9 16,3 5 10-16,5 3-17 16,2-3-4-16,2 2 10 0,3-3-11 15,0 0-6-15,0-1 6 16,3-2 2-16,9 2 9 16,4-3-3-16,1 2-4 31,4-1 2-31,0 0-3 0,-3 1-1 15,1-2 6 1,-1 3-9-16,-2-1 4 0,-1 3 3 16,-1 1-4-16,-4-1-2 0,2 2 1 15,-1 0-1-15,-2 1 0 16,1 0-3-16,-4 0 3 16,-2-2 0-16,-2 2 1 15,-1-3 8-15,-1 1-9 16,0-1 0-16,0 0 1 15,0-2 9-15,-9 0-8 16,-4 1 8-16,-4-1 1 16,-3-1-8-16,-3-4 13 15,-1-1-12 1,-1 0 16-16,-3 0-6 16,-2-3 4-16,1-6-5 0,1 0 6 15,4-1 3-15,8 2-2 16,4-1-10-16,5 0-5 15,2 2-5-15,2-5-1 16,1-1-19-16,1-1-46 16,1 0-91-16,-2-2-254 0</inkml:trace>
  <inkml:trace contextRef="#ctx0" brushRef="#br1" timeOffset="24">24915 13228 134 0,'0'0'21'0,"0"0"-10"16,0 0 34-16,0 0-8 15,0 0-28-15,0 0 1 31,0 0 47-31,0 0-34 0,0 0-15 0,0 0 5 16,0 0 16-16,0 2-18 31,0-2 24-31,0 0 0 0,0 0 50 0,0 0-25 16,0 0-42-16,0 0-9 16,2 0-9-16,-2 2-1 0,0-1 1 15,0 5 0 1,0 1 2-16,0 5 4 15,0 1 8 1,0 5-5-16,0 2 7 0,0 1-9 16,0 5-4-16,0-1-2 15,0-1 4-15,0 1-1 16,0 0-3-16,0-2-1 16,0 3 1-16,0-1 5 0,0-1-1 15,0 1 16-15,0-1-4 16,0-2-12-16,3 1 3 15,-2 1-4-15,1 1-1 16,-1 0 1 0,-1 5-2-16,3-1-1 15,1 1 3-15,-1 1-2 16,3-4-2-16,-3-1 1 0,0-4-1 16,-1-1 0-16,-2 2 0 15,0-2 2-15,0 1-1 16,0 2 5-16,0 1-6 15,0 0 2-15,0 1 0 0,0 1 4 16,0 1-6 0,0-2 2-16,0-2-2 0,0 1 0 15,0-2 4-15,0 1 0 16,0-2-4-16,0-2 3 16,0 1-3-16,0 1 0 15,1 0 0-15,1 2-2 16,1 1 2-16,0-3 5 15,0 0-5-15,1 1 0 0,-2-2 3 32,-1 1-3-32,-1-2 5 15,0 0-4-15,0 2 0 16,0-1-1-16,0-2 4 16,0 1-1-16,0 1 1 15,0-2 2-15,0 2-4 0,0 0-2 16,0 0 3-16,0 1-3 15,2-1 0-15,-1 1 4 0,1 1-3 16,-1 0-1-16,1-1 2 16,-2 1-2-1,1-3 0-15,1 4 2 16,-1-5-2-16,1 0 0 0,-2 1 1 16,0-2-1-16,1 3 1 0,1-5 2 15,-1 0-2-15,1-4-1 16,1 3 0-16,2-5 0 15,-2 5 0-15,-1-1 1 16,1-1 1-16,-2-1 2 16,3 1-4-1,-3-1 4-15,1 2 0 16,1-3-4-16,-2 0 0 16,2-1 1-16,-1 1 1 15,2 1-2-15,-1-1 0 16,0 2 5-16,0 0-10 15,-2-2 9-15,2 2-4 16,-1-1 2-16,-1-2-1 16,2 3-2-16,-1-3 1 0,-2 3 0 15,3-5 0-15,-2 2 0 0,1-3 2 16,2 1-3-16,-2 1 2 16,-1-1-1-16,-1-1 1 15,0 2 5-15,0 0-6 16,0-1 0-16,0-2 0 15,0 3 0 1,0 0 3-16,0-1-3 16,0 0 1-16,0-1-1 15,0 0 2-15,0 0-2 16,0-1 2-16,0 0-2 16,0 0 5-16,0 1-5 15,0-1 1-15,0 1-1 16,0-2 2-16,0 2-1 0,0 1-2 15,2 1 2-15,-2-1-2 16,0 2 2-16,1-2-1 16,-1 0 0-16,0-1 0 0,0-1 0 15,0-2 2-15,0 2-2 16,0-1 5-16,2 1-5 16,-2 1 6-16,0 1-2 15,1-1-4-15,-1 3 2 0,2-1-2 31,1-2-1-31,-2 1 1 16,2-1 0-16,-1 1 0 16,-2-4 0-16,1 0 0 0,-1 2 1 15,2-2-1-15,-2 0-1 16,1 1 1-16,1 0 1 16,-1 0 0-16,2 2-2 15,-2-1 1-15,1 0 0 16,-1-2 0-16,1 2 0 0,-1-1 0 15,1 1-1-15,-1-2 2 16,2 4-1-16,-1-2 0 16,0 3 0-16,-2 1 0 15,1-1 0-15,1-3 0 16,-1 0 1-16,1-1-2 16,1 3 3-16,-3-4-4 15,0-1 2 1,1-2 0-16,-1-1 2 15,0 0 5-15,0 0-2 16,0 0 13-16,0 0 12 0,0 0-17 16,0 0-11-16,0 0-2 15,0 0-2-15,0 0 2 16,0 0 0-16,0 0 1 16,0 0-1-16,0 0 1 15,0 0 5-15,0 0-6 0,0-12-27 16,-1-5-145-16,-18 1-491 15</inkml:trace>
  <inkml:trace contextRef="#ctx0" brushRef="#br1" timeOffset="25">24960 13280 59 0,'0'0'8'16,"0"0"38"-16,0 0 77 15,0 0-77 1,0 0 11-16,0 0-27 16,0 0-14-16,0-2 29 15,0 2 37-15,0 0-39 0,0 0-17 16,0 0-26-16,0 0 1 16,0 0 18-16,0 0 10 15,0 0 1-15,0 0-16 16,0 0-1-16,-2 0-13 15,-4 0 0-15,-3 15 0 0,-5 3 7 16,0 5-6-16,-4 3 1 16,3 3 7-16,-3 0-1 15,2-1-5-15,1-2 2 16,3-4-4-16,6-4 0 16,3-6-1-1,3-5 0-15,0-4 0 16,0-3 0-16,0 0 0 15,0 0 2-15,0 0 5 16,10-13-6-16,3-3 3 16,0 0-3-16,-1-3 4 0,1-2-5 15,-1 0 1-15,-1-2-1 16,-1-1 0-16,-3-1 0 16,1 2 0-16,0-1 0 15,0 4-1-15,0-3-1 16,2 3-4-16,1-1-5 15,-2 4 2-15,-3 3 1 0,-2 4 4 16,-2 5 3-16,-1 5 1 16,2 0-7-16,6 0 7 0,6 18-1 15,4 4 0-15,4 5 1 32,1 2 0-32,1 4-8 15,-1 2 8-15,-5 2 1 16,-4 2-1-16,-3 1-1 15,0-2-55-15,2-2-106 0,0-7-305 16</inkml:trace>
  <inkml:trace contextRef="#ctx0" brushRef="#br1" timeOffset="26">25819 12622 255 0,'0'0'13'0,"0"0"24"15,0 0 3-15,0 0-4 16,0 0-17-1,0 0 22-15,0 11 6 16,0-5-20-16,2 0 0 16,2 1-6-16,0 1-9 15,1 1 20-15,-2 2-8 16,0 0 16-16,-1 4-19 16,-1 1-6-16,2 3 8 0,-1 4 4 15,1 0-11 1,2 2 4-16,0 4-4 0,-2 1-5 15,1 1-1-15,-1 1-6 16,-1 2 2-16,-2-2-1 0,0 1-4 16,0-1 6-16,0-1-4 15,0 1-2-15,-3 1 6 16,-3-3 0-16,3-3 1 16,1-2-4-16,2 2 3 15,0-2-6-15,0 2 1 16,0 0 2-16,2-2 0 0,5-1-8 15,-2 0 4-15,1 0 0 32,-3 2 0-32,-3-1 0 15,0 0 3-15,0 0-2 0,0 1 3 16,0-1 0-16,-3 2-2 16,-3 0 6-16,3 0-8 15,1 2 1-15,2 2 3 16,0 2 1-16,0 0-4 15,0-1-1-15,0-4 0 0,2-2 2 16,1-3-2-16,0-4 0 16,-2 1 4-16,1-1 0 15,-1 4-2 1,1 0 2-16,0 0 0 0,0 2-2 16,0 3-1-16,-1 0-1 0,-1 5 1 15,0 1 1-15,0-1 12 16,0 1-14-16,2-1-3 15,1-2 3 1,-2-2 8-16,1-1-6 16,-1-2 2-16,-1 1-2 15,0-2-2-15,0-1 3 16,2 2 8-16,-2-1-3 16,3 0-7-16,1 3 3 15,1-2 1-15,2-2-4 16,0 1-1-16,1-2 0 15,1-2 1-15,1-1 0 0,-1-1-1 16,0 0 0-16,2 1 1 16,-5 1 7-16,0 1-1 15,-3 2-7-15,0 1 3 0,-2 1 4 16,1-1-6-16,-1-2 0 16,-1-1 0-16,2-3 0 15,-2 2 1-15,1-4 4 16,2-1-4-16,-2 1 9 15,2-3-10-15,0 0 4 16,0 0-5-16,2 2 1 0,-2 2-1 16,-1 0 0-16,1-1 2 15,0 1-2-15,-2 1-2 16,3-2 2-16,-1 1 3 16,-1-1-2-1,-1 0-1-15,1-2 2 16,-1 0 2-16,1 0 0 15,1-2 4-15,0 2-5 16,1-1-1-16,1 1 6 16,2-1-7-16,-2 2 1 0,-1-2-1 15,1 1-1-15,-1-3 0 16,1 1 3-16,-2-1-1 16,1-1 0-16,0 0-1 0,-1 1 1 15,0-1 2-15,1-2-4 16,-1 1 2-16,-2-1-2 31,1 1 0-31,-1 2 0 0,1 1 1 16,-1-1-1-1,1 3 0-15,0-2 0 0,1-3 0 16,0 2 2-16,0-1-2 0,-1-3 1 0,-1 2-1 16,1-3-1-1,-1 1 1-15,1-1-1 0,-2 1 2 16,1-1-1-16,1 2 0 15,-1 0 0 1,2-2 1-16,-1 0-1 16,1 0-1-16,0-1 1 15,-3 1 0-15,1-2-1 16,-1 0 1-16,2 0 0 0,-1 0 1 16,1 1-1-1,1 1 0-15,-2 1 0 0,1-4-1 16,-1 4 2-16,1-1-3 15,-1 1 3-15,-1-2-1 16,2 2 0 0,-1-2 0-16,-1 0 0 15,3 0 0-15,-1 0-1 16,-1-2 1-16,-1 2 0 16,2 0 1-16,-2 1 0 15,1 1-2-15,2-2 1 0,-3 0 0 16,0 1 0-16,0-1-2 15,0 0 2 1,0 1 0-16,0-2 0 0,0 1 0 16,1 1 0-16,1-2 0 15,-2 1-1-15,1 2 1 16,-1-2-7-16,0 0 5 0,0 1 0 16,0 0 2-16,0 0 0 15,0 3-4-15,0-3 7 16,0 0-6-16,0-3 1 0,0-1-4 15,0 0 4-15,0-3-2 16,0 0 1-16,0 0-4 31,0 0 2-31,0 0-1 16,0 0 6-16,2 0-1 16,-2 0 1-16,0 0-1 0,0 0-3 15,0-6-31-15,0-6-118 16,-2-4-39-16</inkml:trace>
  <inkml:trace contextRef="#ctx0" brushRef="#br1" timeOffset="27">25825 12687 247 0,'0'0'17'0,"0"0"-11"0,0 0 69 15,0 0-33-15,0 0-34 16,0 0 33-16,0 0 16 16,-7-38-37-16,2 30 12 15,-1 4 32-15,0 2-34 16,2 0-26-16,-2 2 3 16,3 0-1-16,0 0-6 0,-2 0 6 15,1 0-4-15,-2 0-1 16,-3 12-1-16,0 5 9 15,-2 7-1-15,-2 1-4 0,3 3 0 16,1-2-1 0,-3-1 0-16,3-1 4 0,1-3-7 15,1-4 1 1,1-1 2-16,2-3-1 16,-1-4 4-16,1 1 0 15,2-6-3-15,2 0-2 16,0-4 0-16,0 0-1 15,0 0 1-15,5-4 1 16,11-7-2-16,0-4 0 16,4-2 0-16,-4 0 0 0,2-2 0 15,-3-2 1-15,0 1 3 16,-2 0-4-16,1 1 0 16,-2 1 0-16,2-1-1 15,2 4-3-15,-2 2 4 16,0 3 0-16,-2 4-2 15,0 4 2 1,-2 0 0-16,1 2 2 16,0 0-1-16,2 0-2 0,-2 12-3 15,3 6 3-15,-4 4 1 16,5 5 0-16,3-1 0 16,6 0 2-16,9-1-4 15,5 0-3-15,-2-4-22 16,-3-2-174-16</inkml:trace>
  <inkml:trace contextRef="#ctx0" brushRef="#br1" timeOffset="28">26796 12330 92 0,'0'0'57'16,"0"0"-50"-16,0 0 61 0,0 0-31 16,0 0-19-16,0 0-1 15,0-3 4-15,0 3-1 16,0 0 25-16,0 0-8 16,0 0 7-16,0 0-18 0,0 0 9 15,0 0-13-15,0 0-10 31,0 0 9-31,0 0 25 16,0 0-30-16,0 0-7 16,0 0-3-16,0 3-5 0,0 11 5 15,-1 4 5-15,-1 3 0 16,2 4-8-16,0-1 4 16,-1 2-7-16,-2 0 11 15,0 2-5-15,0 1-4 16,0 2 1-16,3 3 3 15,0-1-5-15,0-2 4 16,0 2 5-16,0 0-3 16,0 3-5-16,0 0 0 0,4 0 6 15,4-2-6-15,-1 2-2 0,4-5 2 16,-2 1 1 0,1-5-3-16,-1 3 2 15,1-3-2-15,0 1 0 16,-6-1 5-16,-1-2 7 15,-3-1-4-15,0 2 2 16,0 1 4-16,0-1 1 16,0 5 1-16,0 2-2 15,0-1-9-15,0 2-2 16,0-3-1-16,0 0 7 16,0-3-9-16,0-3 8 15,3-2-5-15,1 0 9 16,-4-2 1-16,3 3 4 0,-1 1 4 15,-1 3-7-15,-1 1-9 16,0 6 3-16,0 7-2 16,0 2-1-16,0-1 5 15,0-1 0-15,0-2-9 0,0-4 1 16,0 0 5 0,0-2-2-16,2-4-4 0,2 0 9 31,-1-1-5-31,0 1-2 0,0-1-2 15,-1-1 0-15,-2-2 7 16,1 3 2-16,-1-2-1 16,2-2-4-16,2 2 1 15,-1 0-5-15,-1-1 0 16,1-1 1-16,1-1 2 0,-1 1-8 16,2-1 2-16,-2 1 2 15,-2 1 1-15,1-4-1 16,-1 2 0-16,3 1 0 15,2 0 1-15,2 1-1 16,0 1 0-16,2-1-1 16,-1 0 1-16,0 1 4 0,0-1-4 15,-2 1 0 1,-2-1 1-16,-2-3-1 16,-2 3 0-16,2-4 5 0,-1 3-9 15,-1 1 8-15,2-1-8 16,-1 3 8-16,-1-1-8 15,2-1 5-15,1-4-2 16,-2-1 2-16,1-4-2 16,1-1 1-16,1-1 0 15,0-1 5-15,2 0-5 16,0 2-6-16,1-3 6 0,-1 0 1 31,1-2 3-31,1-1-3 0,-3 4-1 16,-2 0-1-16,-1 1 1 0,0 1 3 15,-1 0-2-15,-2-4 0 16,1 1-1-16,-1-2-1 16,2 1 1-16,-1 3 0 15,-1-1-1-15,2 2-4 16,-2-1 5-16,2-1 7 16,-2 0-7-1,0-3-1-15,2 1 1 0,-1-2 0 16,1 0 0-16,-1-2 1 15,1 0-1-15,-1 3 0 0,-1 1 0 16,0 4 0-16,0-2 0 16,0 6 0-16,0-1 0 15,0 1 3-15,0 0-4 16,0-3 2-16,0-2-1 16,0-2 2-16,0-1-2 15,0 0 0 1,0-1-2-16,0-1 2 0,0 0-2 15,0-1 2-15,0 0 2 16,0 2-2-16,0 2 0 16,0 2 0-16,0-2 0 0,0-1 0 15,0-2-1-15,0 0 1 16,0-2 0-16,0-1 0 16,0 0 0-16,0-2 0 15,0 2 0-15,0-1 0 0,0 3 0 16,0-1-3-16,0-1 3 31,0 2 0-31,0 0 2 16,0-2-2-16,0 0-5 15,0 1 5-15,2-3-2 0,0 0 1 16,-1 1 1-16,1-2 0 16,-2 0-3-16,1 0-5 15,-1-2 6-15,2 2 2 16,-2 0-3-16,0 0 0 0,1 1 3 15,-1-1 0-15,2 3-3 16,-2-1 1-16,1-1 2 16,1-1 0-1,-2 1-1-15,1-1 0 0,-1 0 1 16,0 2-3-16,2-1 2 16,-2 1 2-1,1 1 3-15,-1-1-4 16,0 0-4-16,0 0 3 15,0-1-9-15,0 2 10 16,3-2 0-16,-3 1 0 16,1-2 5-16,1-1-11 0,-2 0 5 15,0-3-7-15,0 0-2 16,1 0 3-16,-1 0 7 16,2 0-8-16,-1 0-28 15,-1-13-110-15,0-7-59 0</inkml:trace>
  <inkml:trace contextRef="#ctx0" brushRef="#br1" timeOffset="29">26810 12362 75 0,'0'0'47'15,"0"0"-2"-15,0 0 19 0,0 0-2 16,0 0-17-16,0 0 34 16,0 0 28-16,0 0-63 15,0 0-25-15,0 0 16 16,0 0-34-16,0 0 6 15,0 0-7-15,0 0 14 16,0 0 4-16,0 0-18 16,0 0 9-1,0 0 5-15,0 0-5 16,0 0-9-16,0 0 2 0,0 0 4 16,-9 4-6-16,1 8 4 15,-4 5-3-15,-4 4 10 16,1 2-6-16,-4 2-4 15,1-2-1-15,1-1 0 16,4-3 0-16,4-4 0 0,3-5 0 16,3-5 0-16,1-3 2 0,1-1-3 31,1 2 2-31,0-3 2 16,0 0 2-16,0 0 5 15,0 0-5-15,0-6 13 16,6-6-18-16,5-6 0 0,2 1 2 15,0-3 0-15,4 3-4 16,-4-1 1-16,0 2 0 0,-2 1 1 16,0 1 1-16,-1 0-1 0,-1 6 0 31,-2 0-5-31,2 0 4 0,0 3 1 16,3-1-1-1,4 0 0-15,1 0 1 16,2 3 0-16,-1 3 1 15,-1 0-2-15,-4 0-1 16,2 7-6-16,-1 8 8 16,2 3 0-16,-3 1 0 0,2 3 4 0,-3 0-3 15,-1 0-1-15,3 3-8 16,3-1-7-16,2-4-79 16,5-3-371-16</inkml:trace>
  <inkml:trace contextRef="#ctx0" brushRef="#br1" timeOffset="30">2196 10522 478 0,'0'0'123'15,"0"0"-120"1,0 0 11-16,0 0 40 15,0 0-18-15,0 0-32 16,0 0 2-16,0 0 18 16,0-26-2-16,0 22 12 15,0-2-13-15,0 2 23 16,0-2-29-16,3 0-15 16,4 2 1-16,4 0-1 0,2 4-4 15,5 0 1-15,3 4-7 16,-3 14 10-16,-2 6-8 15,-4 6 6-15,-4 1 1 16,-4-1 0-16,-4 0-4 16,0 0 4-16,-10-1 1 15,-10 1 2-15,-4-1 4 16,-4-5-5-16,4-5 8 0,6-6-6 16,0-2 1-16,6-5-4 0,2-2 4 15,4-2 2-15,0 0-5 16,6-2 3-16,0 0-4 15,0 0-42-15,0 0-56 16,0-6-283 0</inkml:trace>
  <inkml:trace contextRef="#ctx0" brushRef="#br1" timeOffset="31">2408 10413 479 0,'0'0'109'0,"0"0"-87"16,0 0 62-16,0 0-45 15,0 0-26 1,0 0-13-16,-2-1 1 0,-7 17 0 15,-4 7-1-15,4 6 8 16,0-1-2-16,1 2 1 16,3 0-3-16,5 1 4 15,0-4-6-15,0 0-2 16,13-2 1-16,5 0 3 16,6-2-1-16,-2-2-1 0,6-1-2 15,-4-5 0 1,0 0 0-16,0-3-15 15,1-5-48-15,-4-5-100 16</inkml:trace>
  <inkml:trace contextRef="#ctx0" brushRef="#br1" timeOffset="32">2751 10387 385 0,'0'0'3'0,"0"0"10"15,0 0 67-15,0 0 20 16,0 0-61-16,0 0 5 15,3-50-5-15,-3 45 5 16,0 2 5-16,0-1-5 16,0 1-2-16,-3 2-26 15,0-2 6-15,1 0 5 16,-1 1-18-16,2 0-3 16,1 0 0-16,-2 0 7 0,2 2-8 15,0-2 6 1,0 2-6-16,0 0 0 15,0 0-3-15,-1 0-2 16,1 0 0-16,0 0 1 16,0 0 1-16,0 0-1 0,0 0-2 15,0 0 7-15,0 0-12 16,0 0 12-16,0 0-12 16,0 0 7-16,0 0-1 0,0 0 6 15,-2 0-6-15,1 0 0 16,-1 0 0-16,-1 0 0 15,0 0-5-15,-4 12 0 16,-2 17 0-16,-2 16 2 16,1 9 3-16,3 4 0 0,4 1 0 15,1-3 0-15,2 0-3 16,0 0 6 0,11-3-6-16,8 0-2 15,6-4 3-15,2-6 1 16,7-3-2-16,2-9-5 15,6-12-88-15,1-11-24 16,-4-8-61-16</inkml:trace>
  <inkml:trace contextRef="#ctx0" brushRef="#br1" timeOffset="33">3094 10508 659 0,'0'0'35'16,"0"0"-32"-16,0 0 19 15,0 0-14-15,0 0-6 16,0 0-4-16,0 70 4 15,0-30 10-15,0 1 10 16,0 3 2-16,0-1-15 16,0-2 17-16,4-2-14 15,7-6-3-15,1-3-8 16,1-9 1-16,4-3 17 0,-1-4-19 16,2-5 9-16,1-4-5 15,-1-5 6-15,2 0-10 0,-4-3-31 16,-7-16-89-16,-6-5-63 15</inkml:trace>
  <inkml:trace contextRef="#ctx0" brushRef="#br1" timeOffset="34">3173 10728 465 0,'0'0'201'15,"0"0"-198"-15,0 0 7 16,0 0 15-16,0 0-13 15,0 0-11 1,69-18 9-16,-53 14-7 0,-1-1-2 16,-2 1 4-16,-4-3-10 15,-6-5-20-15,-3-1-358 16</inkml:trace>
  <inkml:trace contextRef="#ctx0" brushRef="#br1" timeOffset="35">3301 10287 687 0,'0'0'5'16,"0"0"-2"-16,0 0-3 15,0 0 12-15,84 57 14 16,-48-17 24-16,-2 9 14 15,2 6-20-15,-3 6-25 16,-3 2 6-16,-4-3-10 16,-5 0-1-16,-7 1-5 15,-7-1-9-15,-7-6-1 16,0-2 1-16,-18 0 0 16,-9-3-21-16,-7-6-95 0,0-7-104 0</inkml:trace>
  <inkml:trace contextRef="#ctx0" brushRef="#br1" timeOffset="36">4725 10590 535 0,'0'0'68'16,"0"0"-42"-16,0 0 30 16,0 0-23-1,0 0 5-15,0 0-11 0,-15-55-6 16,7 46 9-16,-2-2-4 16,1-1 3-16,-3 2 1 15,-3 3-20-15,3 3 0 16,-1 4-4-16,-1 0 2 15,-5 18-7-15,4 10 2 0,-3 9-1 16,4 4-2-16,7 0-5 16,3-5 5-16,4-3 0 15,0-8-5-15,11-4 5 16,8-7-3-16,3-6 0 16,6-5 3-16,2-3 0 15,-2-8 9 1,-1-12-9-16,-7-5 9 0,-4-3-2 15,-7 0-5-15,1-3 8 16,-8 3 1-16,-1 6-8 16,-1 7 7-16,0 7 19 15,0 6-10-15,0 2-10 16,0 0-9-16,0 6-8 16,0 17-10-16,0 7 17 0,0 2 1 15,6-2 0-15,8-5-1 16,8-5-2-16,5-2 3 15,1-7 2-15,4-4-2 16,-1-7-7-16,2 0-12 16,-3-5-35-16,-5-13-93 15,-10-5-44 1</inkml:trace>
  <inkml:trace contextRef="#ctx0" brushRef="#br1" timeOffset="37">5012 10360 655 0,'0'0'38'0,"0"0"-19"15,0 0-14-15,0 0 17 16,2 110 35-16,-2-52-10 16,3 4 7-16,0-3-27 0,6-5-10 15,0 0-5-15,0-8-11 16,1-5 1-1,2-9 0-15,-3-9 1 0,-3-8-3 0,-1-9-9 16,-4-4-40-16,-1-2-102 16,0-6 44-16</inkml:trace>
  <inkml:trace contextRef="#ctx0" brushRef="#br1" timeOffset="38">5020 10769 606 0,'0'0'80'0,"0"0"-71"15,0 0 0-15,0 0 5 16,0 0 15-16,109-38-14 16,-66 33-14-16,8 0-1 15,3 0-2-15,-1-4-122 16</inkml:trace>
  <inkml:trace contextRef="#ctx0" brushRef="#br1" timeOffset="39">6287 10462 665 0,'0'0'8'16,"0"0"6"-16,0 0 8 15,0 0 26-15,0 0-21 16,0 0-16 0,0 0-2-16,-80-65 11 0,64 71 20 15,1 16-25-15,-3 10-2 16,1 10-3-16,3-3 8 15,8 1-3-15,3-4-8 16,3-1-1-16,0-3-1 16,6-6-1-16,9-2 1 0,4-4 1 15,5-4 5-15,3-4-1 16,4-4-3 0,2-6 0-16,1-2-2 0,-1 0 1 15,0 0-6-15,-6-7 0 16,0-1-33-16,-9-4-164 15,-12-1-300 1</inkml:trace>
  <inkml:trace contextRef="#ctx0" brushRef="#br1" timeOffset="40">6531 10631 694 0,'0'0'7'0,"0"0"-2"15,0 0 16-15,0 0 6 16,0 0 2-16,0 0-17 16,60-76 17-16,-57 59 22 15,-3-3-14-15,0-1-9 16,-3 3-12-16,-12 1 21 16,-3 6-34-16,-1 9-3 0,1 2-1 15,0 1 0-15,1 21 0 16,1 9-3-16,7 7 2 15,8 3-1-15,1-2-2 16,6-1 5-16,14-4-1 16,3-3-6-16,4-9 7 15,3-6 0 1,-2-7 4-16,6-8-2 16,2-1-4-16,0 0-19 0,-5-13-95 15,-7-3-40-15,-9-3-526 0</inkml:trace>
  <inkml:trace contextRef="#ctx0" brushRef="#br1" timeOffset="41">6773 10528 635 0,'0'0'21'16,"0"0"-20"-16,0 0 30 15,0 0-7-15,0 0-15 16,94-10 10-16,-67 27 22 15,1 3-8-15,2 3 10 16,-3 3 2-16,-3-1-21 0,-5-1-5 16,-5-1-19-16,-4-5 0 15,-7-4 0-15,0-4-4 16,-3-4 1-16,0-4 2 16,0-2 1-16,0 0 11 15,0-6 10-15,0-14-16 16,0-5-5-16,0-3-1 0,0-7 0 15,0 1 0-15,0 1 1 16,0 0-4 0,3 5 3-16,12 4-4 15,-2 4 5-15,1 6-5 16,4 5-38-16,-6 3-76 16,-4 1-259-16</inkml:trace>
  <inkml:trace contextRef="#ctx0" brushRef="#br1" timeOffset="42">7265 10265 714 0,'0'0'24'16,"0"0"-21"-16,0 0-3 15,21 75 32-15,-13-24-7 0,-1 5 3 16,-1 3 12-16,0-3-1 15,1-6-19-15,1-5-15 16,-2-6 0-16,-1-7-3 16,-2-7-1-1,-3-2-1-15,0-6 0 0,0-4-9 16,-3-7-76-16,-8-6-60 16,0-2-231-16</inkml:trace>
  <inkml:trace contextRef="#ctx0" brushRef="#br1" timeOffset="43">7292 10675 249 0,'0'0'340'0,"0"0"-313"0,0 0 0 16,0 0 16-16,0 0-29 15,102-32-13-15,-77 32 4 0,-1 0-5 16,-6 0 0 0,-3 0-103-16</inkml:trace>
  <inkml:trace contextRef="#ctx0" brushRef="#br1" timeOffset="44">7632 10508 737 0,'0'0'54'0,"0"0"-50"0,0 0 70 15,0 0-71-15,0 0-3 16,-49 79-2-16,40-42 2 15,5-4 5-15,4 0-5 0,0-5 3 16,0-6-9-16,4-5 12 16,5-6-5-16,3-5 18 15,-3-6-11-15,5 0 13 16,-1-2 3-16,0-14-9 16,-1-6 4-16,0-2 14 15,-3-3-24-15,0 1-4 16,-3 0 1-16,-3 7-4 15,-3 7-1-15,0 8 20 16,0 4 3-16,0 0-19 16,0 0-5-16,0 8-1 0,3 10-6 15,3 9 6-15,0 0 1 16,4 1 0-16,-1 0 1 16,0-1-1-16,0-3 0 15,2-4-3-15,-1-4-37 0,5-9-120 16,-3-7-95-16</inkml:trace>
  <inkml:trace contextRef="#ctx0" brushRef="#br1" timeOffset="45">7901 10690 678 0,'0'0'70'0,"0"0"-46"0,0 0-11 15,0 0-4-15,0 0 18 16,0 0-13-16,24 86-4 15,-17-62-5-15,1-2-5 16,-4-7-3-16,1-5 3 16,-2-4 0-16,-2-6-19 15,-1 0-101-15,0-3-384 16</inkml:trace>
  <inkml:trace contextRef="#ctx0" brushRef="#br1" timeOffset="46">7907 10487 658 0,'0'0'184'0,"0"0"-170"16,0 0-14-16,0 0-8 0,0 0-27 16,0 0-24-16,15 37-160 15</inkml:trace>
  <inkml:trace contextRef="#ctx0" brushRef="#br1" timeOffset="47">8196 10732 753 0,'0'0'10'16,"0"0"0"-1,0 0 5-15,24 88 16 16,-18-62-21-16,2-4-9 15,-3-7 0-15,0-3-1 16,-2-6-1-16,0-6 1 16,-3 0 6-16,3 0-5 15,0-2 23-15,5-15 7 0,-1-7-22 16,0-4 12-16,1-2-15 16,-2 4-6-16,4 2 1 0,-1 4 7 15,0 4-3 1,4 5-5-16,1 4 1 0,1 3-1 15,0 4 0-15,4 0-1 16,1 0-2-16,-1 11 6 16,3 4-3-16,-4 4 1 15,-1 1 7-15,-4 6 0 16,0 1-1 0,-2-1-5-16,-5 0-2 0,-3-3-1 0,-3 2 0 31,0-3-14-31,0 2-73 15,-9-6-54-15,1-5-147 16</inkml:trace>
  <inkml:trace contextRef="#ctx0" brushRef="#br1" timeOffset="48">9650 10596 658 0,'0'0'23'16,"0"0"-14"-16,0 0 41 15,0 0-6-15,0 0-34 16,0 0-1-16,-53-39 0 15,34 39 15-15,-5 2-9 16,-6 21-5-16,0 7-9 16,1 9 17-16,4 6-9 0,9-1-6 15,9-2-2-15,7-4 0 16,0-5 1-16,10-8 1 16,11-7 4-16,4-8-7 15,1-10 9-15,4 0 1 16,0-17-2-16,-2-13 0 15,2-5-4 1,-5-8-3-16,-6-2 0 0,-7-4 15 16,-6-4-11-16,-6-3-3 15,0-3 1-15,-1 0-3 16,-11 5 0-16,3 5-3 16,0 16 1-16,5 10 2 15,2 16 0-15,2 6-1 16,0 1-2-16,0 8-18 0,0 24 14 15,12 19 4-15,3 14 6 16,0 8 3-16,3 2-1 16,-1-3 1-16,-3-7-2 15,5-5-2-15,-4-4-1 16,2-7-1-16,-2-12-3 16,2-5-21-1,-1-16-114-15,3-11-305 16</inkml:trace>
  <inkml:trace contextRef="#ctx0" brushRef="#br1" timeOffset="49">10051 10787 741 0,'0'0'71'0,"0"0"-71"15,0 0 0-15,9 85 2 16,-2-51 3-16,1 0-4 15,-1-6 8-15,2-7-8 16,-6-5-2-16,0-6 1 16,0-6-3-16,-3-4-25 0,0 0-104 0</inkml:trace>
  <inkml:trace contextRef="#ctx0" brushRef="#br1" timeOffset="50">9995 10590 942 0,'0'0'0'0,"0"0"-6"0,0 0 3 31,0 0 2-31,0 0-38 16,0 0-17-16,51 53-58 15,-39-27-292-15</inkml:trace>
  <inkml:trace contextRef="#ctx0" brushRef="#br1" timeOffset="51">10418 10738 854 0,'0'0'27'15,"0"0"5"-15,0 0 23 16,0 0-36-16,0 0-19 15,0 0 0-15,-70 8-7 16,56 5 6-16,2 0 0 16,6-2 1-16,5 0 0 15,1 2 0-15,0 0-7 16,0-1 6-16,12 2 1 0,10-2 0 16,5 1 4-16,1-2 0 15,1 2-4-15,-3-2 0 16,-4 2 0-16,-5-2 0 0,-6 1 0 15,-8 0-4-15,-3-1 4 16,0 0 0-16,0 0 1 16,-15-4 1-1,-6-2 1-15,-4-3 1 16,-2-2-3-16,-2 0 3 16,-2 0-3-16,1-6-1 0,3-7 1 15,5-1 2-15,10 2-1 16,5 2 3-16,5 0-5 15,2 2-4-15,0 4-7 16,15-2-37-16,9 3-34 16,3 0-57-16,3 1-398 15</inkml:trace>
  <inkml:trace contextRef="#ctx0" brushRef="#br1" timeOffset="52">10709 10737 709 0,'0'0'41'0,"0"0"-29"16,0 0 45-16,0 0-7 15,0 0-49-15,0 0 1 16,-66 44-2-16,60-15 10 16,3 3 14-1,3-5-18-15,0 0 17 16,7-1-10-16,7-5 1 15,7-2 2-15,-2-3-3 16,4-3-6-16,0-5-3 16,1-4 0-16,2-2-4 15,4-2-39-15,-3 0-151 16,-5-11-375-16</inkml:trace>
  <inkml:trace contextRef="#ctx0" brushRef="#br1" timeOffset="53">10936 10753 100 0,'0'0'671'0,"0"0"-659"0,0 0-1 16,0 0 0-16,0 0 19 16,83-19-6-16,-59 29 22 15,-2 10 3-15,-1 3 1 16,-3 2-28-16,-6 3-11 0,-1 0-5 15,-8-1-5 1,-3-4-1-16,0-5-1 0,0-5-1 16,0-5-9-16,-6-7 3 15,3-1 4-15,-2 0 4 16,5-11 1-16,0-8-1 16,0-3-1-16,0-5 1 15,0 1 2-15,8-3-2 16,2 2 1-16,0 5 5 0,1 4 1 15,4 5-2-15,-2 3-5 16,2 6 0-16,-1 4-5 16,-5 0-24-1,-1 0-170-15,-2 7-216 0</inkml:trace>
  <inkml:trace contextRef="#ctx0" brushRef="#br1" timeOffset="54">11395 10867 527 0,'0'0'218'16,"0"0"-214"-16,0 0 32 15,0 0 40-15,0 0-19 16,0 0-42-16,55-49 12 0,-55 34-10 16,0 2 8-16,-3 2-7 15,-12 4-12-15,-1 7-3 0,-2 0-3 16,1 3-4-16,3 15-2 15,3 5 1-15,7 1 5 16,4 0-10 0,0-1 9-1,3-4 0-15,10-1 0 0,6-5 1 16,3-4 0-16,6-4 2 16,9-5-1-16,6 0-1 15,1 0 0-15,0-9-17 16,-5-7-89-16,-9-5-104 15</inkml:trace>
  <inkml:trace contextRef="#ctx0" brushRef="#br1" timeOffset="55">11726 10553 601 0,'0'0'69'16,"0"0"23"-16,0 0-19 15,0 0-47-15,0 0-25 16,0 0 18-16,0 81 28 0,2-28-9 15,-2 6-7-15,0-1 2 16,0 0-23-16,0-6-10 16,0-10 0-16,0-9 0 15,-2-11 0-15,-1-8-24 16,-4-7-76-16,4-7-82 31,0 0-232-31</inkml:trace>
  <inkml:trace contextRef="#ctx0" brushRef="#br1" timeOffset="56">11726 10847 653 0,'0'0'74'0,"0"0"-28"15,0 0-31-15,0 0-14 0,0 0 14 16,0 0-5-16,78 10-10 0,-53-5 3 16,2 1-3-16,-2-3-7 15,2-2-82-15,-4-1-136 16</inkml:trace>
  <inkml:trace contextRef="#ctx0" brushRef="#br1" timeOffset="57">12014 10793 446 0,'0'0'103'15,"0"0"-25"-15,0 0-18 16,0 0 17-16,9-75-1 16,-9 75 10-16,-1 0-34 0,-10 0-44 15,-5 10-8-15,-1 15-7 16,0 3 6-16,3 3 1 15,9 0 5-15,5-3 2 16,0-4 0-16,2-3 8 16,12-5 4-16,5-2-8 0,6-6 0 15,5-5-5 1,3-3-5-16,1 0-2 0,-4-3-26 16,-5-9-102-16,-5-4-136 15</inkml:trace>
  <inkml:trace contextRef="#ctx0" brushRef="#br1" timeOffset="58">12705 10810 374 0,'0'0'94'15,"0"0"-93"-15,0 0 12 16,0 0 66-16,0 0-36 0,0 0-22 16,0 0 11-16,0 0-11 0,0-20 12 15,0 20-5-15,0 0-12 16,0 0 16-16,0 0-7 15,0 0-11-15,0 0-1 16,0 0-1-16,0 0-10 16,0 0-4-1,0 4 1-15,0 14 1 16,0 6 1-16,-3 2 0 16,3 3 15-16,0 0-14 15,0 0 3-15,0-3-1 0,3 0-2 16,1-5-1-16,1-1 0 0,1-6-1 15,-2-2 1 1,1-5-4-16,-2-2 2 16,3-3-5-16,-5-2-20 15,2 0-36-15,-3-9-1 16,0-11-195-16</inkml:trace>
  <inkml:trace contextRef="#ctx0" brushRef="#br1" timeOffset="59">12653 10682 656 0,'0'0'6'0,"0"0"17"16,0 0 6-16,0 0-2 16,0 0-23-1,0 0-4-15,0-13-8 16,0 16-25-16,0 9 0 15,0 3-127-15,0-1-278 16</inkml:trace>
  <inkml:trace contextRef="#ctx0" brushRef="#br1" timeOffset="60">12853 10862 650 0,'0'0'12'0,"0"0"-10"0,0 0 18 16,14 72 29-16,-6-47-28 16,1 1-10-1,1-2-7 1,1-2 4-16,1-6-8 0,-2-5 1 16,-1-1 0-16,-1-7-1 15,-1-3-1-15,-1 0 1 16,-3-3 3-16,0-12 1 0,-3-5-4 15,0-2 0-15,0 0 0 16,-8-2-10-16,-2 2 10 16,1 1-2-16,5 4 2 15,2 1 0-15,2 5 0 16,0 1-4 0,0 0 3-16,11 2 0 0,5 2-1 15,4 2 0-15,2 3 2 0,0 1-1 16,2 0 1-16,-1 3-5 31,-1 11 5-31,-3 1 0 16,-4 3 1-16,-3 3 1 0,0 1 0 15,-3-4 3-15,1 0-9 16,-2-2 4-16,-2-3 0 16,-2-3-3-16,1-3-1 15,-2-3-16-15,3-3-41 0,-2-1-133 16</inkml:trace>
  <inkml:trace contextRef="#ctx0" brushRef="#br1" timeOffset="61">13248 10581 670 0,'0'0'1'16,"0"0"-1"-16,0 0 11 15,0 0-9-15,0 0 29 0,0 103-6 16,0-59-5 0,0 0 5-1,6 4 11-15,3 0-19 16,0-4-7-16,1-3 4 16,2-5-4-16,-1-3-7 0,-2-5-3 15,-1-3 0-15,-2-5 2 16,-1-3-4-16,-2-6 1 15,-1-3-46-15,-2-7-54 16,0-1-279-16</inkml:trace>
  <inkml:trace contextRef="#ctx0" brushRef="#br1" timeOffset="62">13296 11007 499 0,'0'0'2'0,"0"0"21"31,0 0 118-31,0 0-102 16,0 0-16-16,0 0-16 0,86-4 3 15,-71 4-10-15,4 0-3 16,1 0-2-16,1 4 1 16,-2-4-46-16,1 0-84 15,-1 0-114-15,-1 0-40 16</inkml:trace>
  <inkml:trace contextRef="#ctx0" brushRef="#br1" timeOffset="63">13615 10946 279 0,'0'0'158'0,"0"0"-57"0,0 0-7 16,3-78-32-16,-7 60-23 15,-6 2-14-15,0 8 25 16,-2 2-5-16,0 6-17 16,-1 0-13-16,-1 6-13 15,1 18 6-15,3 4-7 16,2 3 4-16,5 2-5 15,3-3 0-15,0-1 3 16,11-4-3-16,8-3 0 16,0-5-8-1,5-2 8-15,1-5-2 16,4-9-22-16,-1-1-29 16,-1 0-38-16,-6-17-86 0</inkml:trace>
  <inkml:trace contextRef="#ctx0" brushRef="#br1" timeOffset="64">13733 10895 625 0,'0'0'57'0,"0"0"-32"16,0 0 16-16,0 0-1 15,0 0-36-15,0 0 5 16,33-31-2-16,-10 38 12 16,0 9 14-1,2 0 4-15,1 3-2 0,-4 1-20 16,-5 0-15-1,-1-3 0-15,-6 1 0 16,-3-4 0-16,-2-3 2 16,-3-2-2-16,-2-3-8 15,0-3 4-15,0-1-15 16,0-2 13-16,0 0 6 16,0-9 0-16,-3-9-4 0,-3-6 3 15,1-2-8-15,5 0 8 16,0 1 1-16,0 0-1 15,0 1 1-15,9 2 0 0,6 1-5 16,3 3 3-16,-1 7-3 16,-1 7 5-16,-4 4-28 15,0 0-4-15,0 1-45 16,-3 9-29-16,-2 2-234 0</inkml:trace>
  <inkml:trace contextRef="#ctx0" brushRef="#br1" timeOffset="65">14092 10767 328 0,'0'0'0'0,"0"0"-15"0,0 0 15 15,0 0-44-15,0 0-41 16,0 0-11-16,6 0 8 15</inkml:trace>
  <inkml:trace contextRef="#ctx0" brushRef="#br1" timeOffset="66">14170 10862 362 0,'0'0'61'0,"0"0"16"16,0 0 2-16,0 0-30 16,0 0-43-16,0 0-6 15,0 0 0-15,0-9 7 16,0 6 26-16,0-3-22 16,0-2 11-16,0-2 16 15,0 0-29-15,0-3 4 0,0 0-4 31,-3 2 15-31,2 3-3 0,-1 1 19 16,-1 4-28 0,3 1-12-16,0 2 0 0,0 0 0 15,0 2-11-15,0 12 11 16,8 4-8-16,2 3 6 16,3 2 2-16,1 2 0 15,2-4 0-15,-2 2-1 0,0-4 1 16,0-4 0-16,-1-1-5 15,-2-4 5-15,1-2 0 16,0-4-1-16,-2 1-2 16,-2-5-1-16,-1 0-10 15,-4 0 10-15,-2-3-2 0,-1-10 5 16,0-5 0-16,0-3 0 16,0-4 0-16,-3-1 1 15,-4 0 0-15,4 1 3 16,3 2-3-16,0 4 0 15,0 4-1-15,0 5 1 16,2 3-2 0,5 7-14-16,2 0-39 15,5 0-18-15,2 7-53 0,-1 4-84 16</inkml:trace>
  <inkml:trace contextRef="#ctx0" brushRef="#br1" timeOffset="67">14536 10768 404 0,'0'0'127'16,"0"0"-17"-16,0 0-77 15,0 0 5-15,0 0-24 16,0 0-11-16,-53 22-3 16,41 8 0-16,5-1 5 15,5-4-2-15,2 0-3 16,0-6 0-16,2-5-1 15,8-2 1-15,-1-5 1 16,3-5 6-16,-3-2-7 16,2 0 1-16,0-16 2 15,-1-2-3-15,-4-2 0 16,-2-4 0-16,-2 5 0 16,-1 2 0-16,-1 4-3 0,0 11 2 15,0 2 1-15,0 0-6 0,2 8-6 16,-2 13 12-1,4 2 0-15,2 2 0 0,1-2-1 16,4-4 1-16,1-3-1 16,0-1-11-1,4-5-42-15,2-9-144 16,6-1-24-16</inkml:trace>
  <inkml:trace contextRef="#ctx0" brushRef="#br1" timeOffset="68">14841 10588 414 0,'0'0'8'0,"0"0"6"0,0 0-7 16,0 0 30-16,0 0 31 16,-14 109 8-16,3-57-37 15,5-1-17-15,3 0 2 16,3-3-4-16,0-4-12 15,0-5-7-15,0-3 0 16,0-7-1-16,8-5 0 0,4-6-5 16,5-9-51-1,6-9-209-15</inkml:trace>
  <inkml:trace contextRef="#ctx0" brushRef="#br1" timeOffset="69">15016 10899 397 0,'0'0'184'0,"0"0"-131"0,0 0-39 16,0 0 24-16,0 0-29 16,0 0-9-16,-67 2 0 15,67 7 0-15,0 3-1 16,0-2 0 0,0 4 1-16,10-2 0 15,2 1 0-15,4 0 0 16,3 0 0-16,1 1 0 15,0 0 0-15,-5 1 0 16,-6 3 0-16,-6 0 0 0,-3 1 0 16,0-2-6-16,-6-4 6 15,-8-1 0-15,-5-6-1 0,-2-5 1 16,1-1 0-16,0 0 0 16,3-1 0-16,2-11 9 15,6-2-9-15,6-2-6 16,3 0 5-16,0 2-20 15,17 1-29-15,11 2-52 16,7 1-111 0</inkml:trace>
  <inkml:trace contextRef="#ctx0" brushRef="#br1" timeOffset="70">15716 10809 556 0,'0'0'17'15,"0"0"-11"-15,0 0 18 16,0 0 8-16,0 0 2 15,-80 94-21-15,67-61-2 16,9-1-7-16,2-7 2 16,2-3-6-16,6-5 6 15,14-5-6-15,3-5 0 16,0-5-1-16,4-2 1 16,0-2-1-16,-1-15-10 0,0-3-4 15,-6-5-1-15,-7-2 14 16,-7 1 1-16,-6-4-3 15,0 2 3 1,0 1 1-16,-13 4 0 0,0 7-1 16,3 4 1-16,1 8 0 15,2 4-1-15,2 0-9 16,3 0-63-16,2 8-157 0</inkml:trace>
  <inkml:trace contextRef="#ctx0" brushRef="#br1" timeOffset="71">16135 10607 645 0,'0'0'21'0,"0"0"-13"15,0 0 35-15,0 0-18 16,-60-72-19-16,48 72-6 15,-4 0-3-15,-3 3 3 0,-1 12 0 16,-1 3-3-16,5-2 3 16,2 1 0-16,7 0-4 15,4 3 4-15,3 1 0 16,0 4 0-16,0 0 4 16,0 0-7-16,3 0 3 15,4 2 0 1,3 0 3-16,1 0-3 0,0-1-6 15,2 0 6-15,-2-1 0 16,1-1 1-16,-1 0-1 16,-2-1-1-16,0 0 1 15,2-3 0-15,-4-1 0 16,-1-2 0-16,0 0 0 0,-1-3 0 16,-1 0 0-16,-4 0 0 15,0 0 0-15,0 0-2 16,-9-2 0-16,-3-7-105 15,-2-5-354-15</inkml:trace>
  <inkml:trace contextRef="#ctx0" brushRef="#br1" timeOffset="72">15962 11032 275 0,'0'0'333'0,"0"0"-255"0,0 0-47 15,0 0-29-15,0 0 13 16,0 0-12-16,106-47-4 15,-66 47 1 1,-3 0-4-16,-2-4-84 16</inkml:trace>
  <inkml:trace contextRef="#ctx0" brushRef="#br1" timeOffset="73">16931 10549 56 0,'0'0'353'0,"0"0"-327"0,0 0-25 15,0 0 18-15,0 0 32 16,0 0 56-16,-35 80-62 16,17-35-10-16,4 5-11 0,3 1-11 31,3 2 1-31,3 0-3 0,2-4-2 16,2-4-5-1,1-6 4-15,0-6-8 16,0-5 1-16,0-6 0 15,8-5-1-15,-1-6 0 16,1-4 0-16,-3-6 0 0,-5-1-36 16,0-2 12-16,0-17-121 15,-1-6-154 1,-8 0 36-16</inkml:trace>
  <inkml:trace contextRef="#ctx0" brushRef="#br1" timeOffset="74">16845 10997 114 0,'0'0'256'0,"0"0"-117"0,0 0-35 16,0 0-61-16,0 0-29 15,0 0 5-15,83-46-7 0,-51 45-4 0,2-2 1 16,-2 3-1-16,-3-1-7 16,-3 1-2-16,-8 0-8 15,-7-3-105-15,-6-3-463 16</inkml:trace>
  <inkml:trace contextRef="#ctx0" brushRef="#br1" timeOffset="75">17176 10869 420 0,'0'0'34'0,"0"0"-29"0,0 0 36 15,0 0 61 1,0 0-76-16,0 93 2 0,0-66-14 16,0-2-5-16,0-2 0 15,0-4-2-15,0-4-7 16,0-2 1-1,0-4-2-15,0-7-25 0,0-2-191 16</inkml:trace>
  <inkml:trace contextRef="#ctx0" brushRef="#br1" timeOffset="76">17230 10718 536 0,'0'0'15'15,"0"0"-15"-15,0 0-3 16,0 0-50-16,0 0-133 16</inkml:trace>
  <inkml:trace contextRef="#ctx0" brushRef="#br1" timeOffset="77">17334 10905 282 0,'0'0'137'0,"0"0"-17"15,0 0-18-15,5 84-56 0,-5-61-27 16,0-4-17 0,1-4 4-1,-1-5-6-15,2-6-2 16,-1 0 2-16,-1-4 2 0,2 0 2 16,-1-6 11-16,3-12-14 15,1-5-1-15,1-5 0 16,2 1 0-16,1 1-2 15,4 5-1-15,-2 7-1 16,-2 6 3-16,1 8 1 16,-3 0-7-16,1 16 4 15,1 7 3-15,1 4 2 16,-2-1-1-16,-2-4-1 16,0-3 1-16,1-8-1 15,-4-2-1-15,-2-7 0 0,-1-2 1 16,0 0 9-16,0 0-9 15,0-6 1-15,0-10-1 16,0-3-2-16,0-1 2 16,0-3-1-16,4 1-5 15,5 2 3 1,2 3-3-16,0 5 6 0,-2 6 0 16,1 1 0-16,-1 5-4 15,2 0 3-15,0 0-3 16,3 0 4-16,0 11 0 0,-1 1 4 15,-1 3-3-15,-2 2-1 16,-4 0 10-16,-3 0-10 16,-1 1 1-16,-2-6-1 15,0 4-1-15,0-5 1 16,0-2-7-16,0-4-86 16,0-4-278-1</inkml:trace>
  <inkml:trace contextRef="#ctx0" brushRef="#br1" timeOffset="78">17782 11001 419 0,'0'0'48'16,"0"0"75"-16,0 0-41 16,0 0-51-16,0 0-11 15,88-69-10-15,-76 55 2 16,-6-3 1-16,-5 5 6 0,-1-1-16 15,0 6 14-15,-1 5-6 16,-12 2-11-16,-2 0 0 16,-9 4 0-16,-3 14 1 15,2 3-2-15,3 3-1 16,8 0 2-16,5-3 0 16,7 1 0-16,2-1 0 0,0-3 0 15,9-2 3-15,11-4-2 16,5-4 7-16,6-2-5 15,4-3-2-15,5-3 4 16,3 0-2-16,-1 0-5 16,-2-1 2-16,-2-3-35 0,-3-2-13 31,-8 2-73-31,-3-1-286 0</inkml:trace>
  <inkml:trace contextRef="#ctx0" brushRef="#br1" timeOffset="79">15545 11656 224 0,'0'0'72'0,"0"0"-17"15,0 0 13-15,0 0 13 16,0 0-9-16,0 0-38 31,0-9-2-31,0 8 5 16,0-2-23-16,0 0 4 0,0 0-6 15,0 0-8-15,0 1 12 16,0 0-8-16,-1 2 2 0,1 0-2 16,-2 0-6-16,-5 0-2 0,0 12-7 15,-7 11 7 1,-4 8 5-16,2 5-5 16,-2-1 3-1,3-1-6-15,0 2 5 0,3-3-2 16,2-5 9-16,1-4-8 0,3-6-1 15,1-5-1 1,2-6 1-16,3-2 0 0,0-4 0 16,0-1 0-16,0 0-4 15,0-8-1-15,11-13-15 16,4-8 11-16,3-3 0 0,1-3 5 16,-2 1-15-16,0-3-2 15,-3 3 21-15,-1 3-1 16,-2 4 2-1,-1 3-2 1,0 4 2-16,-2 5-1 0,0 4 0 0,-5 3 1 31,-2 5 2-31,2 3 5 16,-1 0-8-16,5 0 4 0,-1 13-4 16,0 7 2-16,1 3 4 0,-2 3 1 15,-2 1 7-15,0 1-10 16,-2 2 0-16,4 0 6 15,-2-1-3-15,1-1-2 16,2-1-4 0,0-2 3-16,1-3-2 0,0-1-2 15,-1-3-3-15,0-6 3 16,2 1 0-16,-2-4 0 16,2-1 0-1,-2-5-3-15,0 3 2 0,1-3-2 16,-2-2 3-16,-5 2-9 15,0-3 5-15,0 2 4 16,0-1-8-16,0 0 5 16,-9 1 3-16,-3-2 0 15,0 3-4-15,-3-3 4 0,-2 0 8 16,-3 0-8-16,-6 0-1 16,0 0-1-16,-3 0 2 15,2-2-7-15,2-3 5 16,-2-1 0-1,6 0-3-15,6 1 5 16,2-1 5-16,7-1-5 0,4 2-7 16,2-2-5-16,0 1-23 0,0 0-16 15,0 2-21-15,2 0-50 16,4 0 6-16,-1-1-131 16</inkml:trace>
  <inkml:trace contextRef="#ctx0" brushRef="#br1" timeOffset="80">15992 11659 465 0,'0'0'46'0,"0"0"38"15,0 0-10-15,0 0-65 16,0 0-5-16,0 0-4 16,0 0 2-1,31-44 2-15,-28 41 11 16,-3 1-4-16,0 2 0 15,0 0 2-15,0 0-4 16,0 0-8-16,0 5-1 16,-4 13 0-16,-5 5 0 15,-1 5 8-15,-3 3-4 16,4-2 4-16,0 2 1 0,-1 1 0 0,5-2-6 16,2-1 3-16,2-1 0 15,1-3 3-15,0-3-6 16,0-3 2-16,0-3-2 15,3-2-2-15,8-4 6 16,0-3 3-16,1-5 8 16,6 1-7-1,0-3 0-15,6 0-11 16,-2 0 5-16,0 0-3 16,-2-4-2-16,-2-4 0 0,-6 1 0 15,-4 0-13-15,-4-3-40 16,-4 3-21-16,0-4-147 15</inkml:trace>
  <inkml:trace contextRef="#ctx0" brushRef="#br1" timeOffset="81">15963 11844 502 0,'0'0'91'15,"0"0"-80"-15,0 0 20 16,0 0 11-16,0 0-25 16,0 0-7-16,93-32-5 15,-63 28 10-15,0 1-9 16,1-1-2-16,0 4-2 16,-2 0-2-16,-4 0-2 15,-4 0-17-15,-6 6-93 16,-5 1-369-16</inkml:trace>
  <inkml:trace contextRef="#ctx0" brushRef="#br1" timeOffset="82">16512 11925 617 0,'0'0'27'0,"0"0"-12"0,0 0 41 16,0 0-25-16,0 0-31 16,0 0 0-1,-29-4-2-15,9 4 2 0,1 0-4 16,3 4 5-16,3 2-2 16,6 0 1-16,1 2-2 15,-1 0 2-15,2 1-2 16,2-2 2-16,2 0-2 15,1 3-2-15,0-3 4 16,0 1 0-16,4-1 3 16,8 0-6-16,-2 0 6 15,6 0 0-15,0 1-2 16,-1-1-1-16,4 1 0 16,2 1 7-16,-1 1-6 15,2 0 2-15,-3 0-2 0,-1 3 12 16,-3-2-13-16,-6 4-2 15,-3-1 2 1,-3 0 9-16,-1 1-9 16,-2-1 3-16,0 2-4 15,0-3 3-15,0-2-3 16,-7-1 1-16,-5 0 0 16,-5 0 6-16,-3-1-6 0,-8-2 0 15,-2 1 2-15,-2-2-1 16,0-6-1-16,3 0 0 15,1 0 0-15,1-4 0 16,2-7 0-16,1 3 0 16,6 0-1-16,0-1 0 15,5 3-14-15,-1 1-11 0,1-3-57 16,-3-2-500-16</inkml:trace>
  <inkml:trace contextRef="#ctx0" brushRef="#br1" timeOffset="83">3661 12864 632 0,'0'0'0'0,"0"0"10"0,0 0 44 16,0 0-2-16,-94-29-31 31,76 28-19-31,1 1 7 15,0 0 2-15,-4 0-10 0,3 1-1 16,-6 11-3-16,-3 5 1 16,2-3 2-16,2 2 0 15,7-2-3-15,7-2 2 16,4-2 1-16,5-1-3 16,0 2 0-16,2-2 2 15,10 4 1-15,9-1-5 0,1 1 12 16,2 2-14-16,3-1 14 15,1 4-10-15,2 2 5 0,-3 5-2 32,1 2 1-32,-4 3 1 0,0 1-1 0,-3 1-1 15,0 2 5-15,-8 0-5 32,-1 1 5-32,-3 2-5 15,-7-2 0-15,-2-4 0 0,0-1 1 0,-2-6 10 0,-11-6 10 31,-1-1 8-31,-6-6 15 16,-7-1-26-16,-6-6-8 16,-6-4 11-16,-3 0-14 0,1-1-3 15,-1-12-2-15,3-2-2 16,6-3 7-16,8 0-6 16,7-3-1-16,9 1 0 15,7-1 0-15,2 2 1 16,0 0-1-16,14-2 0 15,8 5-9-15,8 0 8 16,1 5-3-16,2 5-2 16,0 5 0-16,-3 1-11 15,7 0-30-15,0 0-50 0,-4 7 1 16</inkml:trace>
  <inkml:trace contextRef="#ctx0" brushRef="#br1" timeOffset="84">3938 13270 686 0,'0'0'0'16,"0"0"-8"-16,0 0 8 15,0 0 29-15,0 0-9 16,0 0 3-16,-86-6 11 15,74 22-5-15,0 6-15 0,3 6-3 16,3 6-3-16,6-1-6 16,0-1-2-16,15-2 0 15,7-7 0-15,4-8 0 16,-1-7-3-16,-2-8 2 16,-3 0 1-16,-5-9 1 15,0-12 1 1,-7-5 1-16,-5-2 10 0,-3 0-2 15,0-1-2-15,0 1-3 16,-8 6-6-16,4 9 0 16,1 7 9-16,1 6 8 15,2 0-17-15,0 2-9 16,0 13 2-16,0 7 5 0,9 3 1 16,6-3-1-16,0-1 1 15,4-2 1-15,-2-1 0 16,5-8 1-16,0 0-2 15,4-4-4-15,-2-6-88 16,-2 0-61-16</inkml:trace>
  <inkml:trace contextRef="#ctx0" brushRef="#br1" timeOffset="85">4210 13277 753 0,'0'0'51'0,"0"0"-51"0,0 0-13 16,0 0 13-16,0 0 3 15,12 97-1-15,-3-69-2 32,4-2 20-32,-4-7-19 15,-1-4-1-15,-1-7 1 16,-4-6-1-16,0-2 4 0,-3 0 10 16,6-4 23-16,-6-17 7 15,0-4-44-15,0-6 0 16,0 0-2-16,0 4-2 15,0 2 3-15,0 8 1 0,6 7-2 16,9 6-1-16,1 4-2 16,7 0 3-16,0 14-5 15,0 10 4-15,-2 1 3 16,-5-1 0-16,-4-2-4 16,-3-7 4-1,-2-5 0-15,-4-7 0 16,-3-2 0-16,0-1 0 15,0 0 10-15,0-15 4 16,-3-7-13-16,-2 0-1 0,2-1 0 16,3-1 0-16,0 2 0 15,0 1-2-15,6 5-2 16,7 5 0-16,4 4 4 16,2 5 0-16,0 2-9 15,-1 0 8-15,3 14-8 0,1 3 9 16,-2 3-1-16,2 0 5 15,-1 2-9 1,-3 1 5-16,1 1-1 0,-5-3-38 16,-7-4-96-16</inkml:trace>
  <inkml:trace contextRef="#ctx0" brushRef="#br1" timeOffset="86">4614 13064 653 0,'0'0'32'0,"0"0"-23"16,0 0-3-16,0 0 10 16,0 0-16-16,0 0-5 0,12 31 5 15,0-4 34-15,0 12 5 16,6 9 29-16,-3 9-26 15,1 7 1-15,-2 4-24 16,-2 4-1-16,1-1-9 0,-4-4-3 16,7-9-1-16,-4-8-3 15,3-2-2-15,-1-10 0 16,-1-6 1-16,-3-9-1 0,-2-12 0 16,-5-4-1-16,-3-5 1 15,3-2 8-15,-3-5 7 31,0-19 10-31,0-10-15 16,-9-11-8-16,0 0-3 16,-7 0 1-16,-1-1 0 0,2 0 0 0,3 5 0 15,8 7-4-15,4 5 1 32,0 4 1-32,22 0-5 0,11 4 5 15,7 5 2-15,4 3 1 16,-4 8 0-16,0 5-2 15,-10 0 1-15,-7 12-3 0,-9 5-4 16,-8 1 5-16,-4 2 1 16,-2 0-6-16,-2-2 7 0,-15 1 1 15,-5-6 0-15,-3 0 0 16,-3-2 4-16,-2-5-5 16,5-2 1-16,1-4-1 15,4 0 0 1,4-3 0-16,7-12 0 15,3-7-21-15,6-7-45 16,0-6 5-16,15-7-16 16,3-1-24-16,-3-3-351 15</inkml:trace>
  <inkml:trace contextRef="#ctx0" brushRef="#br1" timeOffset="87">5065 12893 702 0,'0'0'55'0,"0"0"-55"0,0 0-5 16,0 0 5-16,0 0 5 15,24 97 43-15,-11-51-8 0,-1 1-11 16,3 2-5-16,-2-2 9 16,1 1-25-16,1-4-1 0,-3 0-7 15,-1 0 0 1,-3-6 0-16,4-5 0 0,1-7-16 15,1-12-87-15,-1-14-42 16,-2 0-155 0</inkml:trace>
  <inkml:trace contextRef="#ctx0" brushRef="#br1" timeOffset="88">5302 13250 498 0,'0'0'196'15,"0"0"-181"-15,0 0-7 16,0 0-8-16,0 0 30 15,0 0-5-15,49 89 14 16,-34-59-14-16,0-2-22 16,-3-4 4-16,1-2-6 15,-4-3-1-15,-4-5 0 16,-4-3-11-16,-1-8-88 16,0-3-308-16</inkml:trace>
  <inkml:trace contextRef="#ctx0" brushRef="#br1" timeOffset="89">5299 13090 861 0,'0'0'0'0,"0"0"-16"0,0 0 7 16,0 0-42-16,0 0-8 15,0 0-463-15</inkml:trace>
  <inkml:trace contextRef="#ctx0" brushRef="#br1" timeOffset="90">5512 13343 644 0,'0'0'31'0,"0"0"9"0,41 80-7 15,-27-56-16-15,-3-2-5 16,-2-7-12-16,-2-6 1 15,-2-4-1-15,-4-5-7 16,1 0 7-16,-2-4 27 16,0-18-27-16,0-7-4 0,0-5-2 15,0 1 1-15,0 3 2 16,0 3 3-16,7 5-1 16,4 6 1-16,7 5 1 15,4 5-1-15,3 6 3 16,5 0-2-16,1 1 3 15,4 14 9-15,-1 2 12 0,-4 2 1 16,-6 4-22-16,-8-2 5 16,-5 2-3-16,-1-4-4 15,-2 0-2-15,-1-1 0 16,2-7-38 0,0-5-107-16</inkml:trace>
  <inkml:trace contextRef="#ctx0" brushRef="#br1" timeOffset="91">6146 13172 932 0,'0'0'22'16,"0"0"-20"0,0 0 8-16,0 0 27 0,-85 19-33 15,66 18-4-15,7 3-2 16,7 1 2-16,5-7 0 0,0-7 0 15,14-7-8-15,4-10-6 16,-2-8-15-16,4-2 23 16,-1-8 5-16,-1-14 0 15,1-7-6 1,-4-2 14-16,-3 2-6 16,-6 4 0-16,-3 7 2 15,-3 6 17-15,0 6-2 16,0 3 13-16,0 3-6 15,0 0-13-15,0 0-12 16,0 8-3-16,0 12-3 16,5 8 6-16,2 6 0 0,8 0 0 15,0 1 0-15,3 1 2 16,0 0 2-16,3 4 0 0,-1 1 4 16,0 3-7-16,-2 1 0 15,-8 1-1-15,-5 2 6 16,-1-1-6-16,-4-2 1 15,0-3-1-15,-9-5 0 16,-4-10 0 0,-5-12 0-16,1-6 3 0,-3-9-5 0,-4 0 4 15,1-8-4 1,-1-12 2-16,4-7-3 0,6-7 2 16,7-3 1-16,7-5-5 15,0-2-7 1,16-3 11-16,9-2-8 15,8 3 3-15,3 8 5 16,-3 9-7-16,-3 11 5 16,-8 7-56-16,-8 2-128 15,-8 0-380-15</inkml:trace>
  <inkml:trace contextRef="#ctx0" brushRef="#br1" timeOffset="92">7408 13106 57 0,'0'0'652'0,"0"0"-636"0,0 0 15 16,0 0 58-16,0 0-28 16,-7-84-50-16,-3 70-1 15,-4-3 9-15,-4 4-6 16,-4-1-2-16,-2 3 1 16,2 8-8-16,-2 3-1 0,0 0 3 15,0 5-6-15,6 15-5 16,2 4 4-16,8 9 1 15,5 3-7-15,3 6 5 16,0 1 1-16,11-1-1 16,11-3 2-16,0-3-5 15,4-4 5 1,1-4 3-16,1 1-3 16,1-2 0-16,-1 2-6 15,-4 1 6-15,-2 1 0 0,-4 1 6 16,-2-4-6-16,-4 2 0 15,-4 0 0-15,1-6 0 0,-5-3 0 16,-2-5 0 0,-2-7 0-16,0-2 0 0,0-1-3 15,0-2 3-15,-11 0-2 16,-2-4-39-16,-2 0-120 16,0-5-104-16</inkml:trace>
  <inkml:trace contextRef="#ctx0" brushRef="#br1" timeOffset="93">7383 13518 501 0,'0'0'194'16,"0"0"-163"-16,0 0 18 15,0 0 40-15,0 0-89 16,0 0 0-16,30-22 0 16,-9 16 1-16,3 2 8 15,1 0-9-15,2-1-15 16,0-2-87-16,-6-3-176 15</inkml:trace>
  <inkml:trace contextRef="#ctx0" brushRef="#br1" timeOffset="94">7629 13346 729 0,'0'0'12'15,"0"0"-11"-15,0 0-1 16,0 0 16-16,90 14-1 15,-54 6 24-15,-2 2-3 16,0 4-15-16,-7 2-13 16,-6 0-8-16,-6-3 1 15,-4-1-1-15,-4-8 1 16,-6-4-1-16,-1-5 7 16,0-4-7-16,0-3 14 15,0 0 5-15,-7 0 21 16,-5-15-28-16,3-6-8 0,0-3-4 15,6-3 3-15,3-1-1 16,0 0 4-16,0 0-6 16,0 0 1-16,15 2-1 0,0 1 0 15,3 1-1-15,1 7 0 16,1 3-3-16,-1 9-27 16,-2 5-35-16,-3 0-57 31,-5 13-21-31,-1 6-381 0</inkml:trace>
  <inkml:trace contextRef="#ctx0" brushRef="#br1" timeOffset="95">8265 13378 669 0,'0'0'41'16,"0"0"-35"-16,0 0 27 15,0 0 21-15,18-85-23 16,-18 70-21-16,-5 5 10 15,-9 6 10-15,-3 4-18 16,-2 0-11-16,-5 7-1 16,6 13-1-16,0 3 1 0,9 3-1 15,6 0-1-15,3 4 0 16,3-4 0-16,19-3 1 16,5-4 1-16,6-6 0 0,6-4-2 15,6-6 0-15,4-3-8 16,3 0-56-16,-3-5-31 15,-3-9-214-15</inkml:trace>
  <inkml:trace contextRef="#ctx0" brushRef="#br1" timeOffset="96">8668 13243 666 0,'0'0'60'15,"0"0"-46"-15,0 0 37 16,0 0 6-16,0 0-40 15,-87 54-17-15,77-21-1 16,7-1-4-16,3-3 3 16,0-5-1-16,19-9-3 0,1-5 1 15,5-9-11-15,0-1 14 16,-2-6-4-16,-5-15 6 16,-5-4 6-16,-2-2-5 15,-7 1 3-15,-4 2 21 16,0 5-2-16,0 4-17 15,0 7 10 1,0 4 24-16,0 4-7 0,0 0-33 16,0 12-2-16,0 15 2 15,0 8 0-15,0 5 0 16,0 3-1-16,0 4 0 16,0-1 2-16,0 4 0 15,0-2-1-15,0-5 0 16,0-4 0-16,6-7 0 0,0-2-3 15,1-9 3-15,2-5-2 16,0-6 2-16,2-9-5 16,-1-1 10-16,3-1-9 0,3-15 9 15,1-8-2-15,0 0-1 16,1 2 22-16,-3 0-12 16,-1 4-8-16,-1 3 1 15,0-2-3-15,-3 1-2 16,4-1-5-1,2-3-3-15,-4 2-40 16,-2 3-88-16,-7-1-206 16</inkml:trace>
  <inkml:trace contextRef="#ctx0" brushRef="#br1" timeOffset="97">9032 13384 669 0,'0'0'195'16,"0"0"-191"-16,0 0-4 16,0 0 0-16,0 0 10 0,0 92-10 15,6-60 0-15,3-7-4 16,0-5 4-16,1-4 0 16,2-9-5-16,-3-6 5 0,6-1 0 15,-2-4-1-15,1-14 2 16,-2-4-1-16,-3-9 9 31,-6 1-3-31,-2-3-4 16,-1-5-2-16,0 6 0 0,0 4-4 15,0 10 4 1,0 9 4-16,0 6 0 0,0 3 2 16,0 4-6-16,0 20-7 15,0 9 7-15,0 4-3 16,3 0 3-16,6-1 0 0,0-4 0 15,2-2-2 1,-1-9-35-16,-1-8-96 0</inkml:trace>
  <inkml:trace contextRef="#ctx0" brushRef="#br1" timeOffset="98">9436 13472 672 0,'0'0'29'16,"0"0"-14"-16,0 0 44 16,23-92 29-16,-23 70-67 0,0-2-17 31,-8 8-1-31,-5 5 3 16,-2 6 8-16,-6 5-10 15,3 1-2-15,-6 19-2 16,5 6 0-16,8 2 0 0,5-2 2 15,6 4 8-15,0-7-1 16,6 1-6-16,12-4-2 16,5-5 4-16,2-1-4 0,0-4 0 15,0-8-1-15,1 1-11 16,-4-3-37-16,5-3-73 16,-3-14-49-1,-2-5-429-15</inkml:trace>
  <inkml:trace contextRef="#ctx0" brushRef="#br1" timeOffset="99">9615 13325 334 0,'0'0'325'0,"0"0"-265"15,0 0-41-15,0 0-4 16,0 0-6-16,0 0 75 16,5 94-65-16,-4-63-18 15,3-4 2-15,-2-6-3 0,1-8 8 16,-2-6-8-16,1-4-6 15,-2-3 6-15,0 0 6 0,3-5-5 16,0-11-1-16,2-8-8 16,-1-3 6-16,-1-1-6 15,3 3-15 1,1 1 12-16,2 5 5 16,6 5 3-16,3 2-8 0,3 6 9 0,3 4 4 15,0 2 11-15,0 3 19 16,-2 15-4-16,0 6-1 15,-5 1-21-15,-2 1 4 16,-5 0-8-16,-1 1-2 16,-3-5-3-16,1-3 3 15,-2-4-66 1,1-6-97-16</inkml:trace>
  <inkml:trace contextRef="#ctx0" brushRef="#br1" timeOffset="100">10084 13297 870 0,'0'0'20'0,"0"0"-16"16,0 0 21-16,0 0 5 16,0 0-29-16,0 0-2 15,-91 65 2-15,77-37-1 16,4 1 11-16,5-2-11 15,1-1 1 1,4-5-1-16,0-5 5 16,4-1-2-16,8-4-1 15,3-5 1-15,11-3-3 16,5-3 2-16,3 0-2 16,3-8 0-16,-7-3-46 15,-9-3-144-15,-5-6-551 0</inkml:trace>
  <inkml:trace contextRef="#ctx0" brushRef="#br1" timeOffset="101">10243 13280 819 0,'0'0'59'16,"0"0"-58"-16,0 0-1 16,0 0 28-16,-10 76-26 0,10-54-1 15,0-4-2 1,0-7 1-16,3-6-1 15,15-5 2-15,5 0-1 16,0-16 6-16,1-6-3 16,-5 0-3-16,-7-1 1 15,-2 1 1-15,-4 2 6 16,-4 4 6-16,-2 5 22 0,0 4 13 16,0 6-6-16,0 1 15 15,0 0-25-15,-6 0-15 16,-4 9-18-16,-1 10 0 15,2 4-6-15,2 4 5 16,4 5 0-16,3 2 1 16,0-1 0-16,0 6-1 15,0 2 0-15,0 3 1 0,9 1 4 16,0 1-4-16,1-6 0 16,-1 2 0-16,0-4 0 15,0-3-4-15,-3-2 4 16,1-7 3-16,-5-7-3 15,-1-7 0 1,-1-6 0-16,0-2 0 16,-3-1 5-16,-16 0-5 0,-5-3 2 15,-3 0-2-15,-2 0 0 16,0 0 1-16,5-8-1 16,3 0-1-16,7-9 1 15,5-1-2-15,7-3 2 16,2-3 0-16,2 0-5 0,18-2 5 15,6 3-3 1,-1 1 3-16,1 5-1 16,-6 2-4-16,-6 1-56 15,-1-2-90-15,-7-3-171 0</inkml:trace>
  <inkml:trace contextRef="#ctx0" brushRef="#br1" timeOffset="102">11437 12962 129 0,'0'0'249'15,"0"0"-238"-15,0 0 54 16,0 0 92 0,0 0-90-16,0 0-6 15,0 6 25-15,0-6-4 16,0-7-32-16,0-7-36 15,-9 1 10-15,-3-3-12 16,-6-2-11-16,-3-1 4 16,-3 2-2-16,-3 4-3 0,-1 6 0 15,0 4-3-15,-1 3-1 16,3 8 4-16,3 15-1 16,5 5-1-16,2 5-1 0,7 5 2 15,1 3-4-15,4 0 3 16,2 1 2-1,2-1-5-15,0-3 8 16,5 2-4-16,8-1 1 0,7 1-1 16,1-4-5-16,3 1 3 0,2-1 3 31,0 1 7-31,-1 0-7 16,-4-2-6-16,0-1 6 15,-5-1-2-15,-4-1 7 16,-1-2-10-16,-1-4 10 0,-1-2-10 0,-1-3 5 15,-2-2 0 1,-2-1 2-16,-3-2-2 16,-1-1-5-16,0-1-37 15,-1-2-50-15,-12-8-45 16,-1-4-332-16</inkml:trace>
  <inkml:trace contextRef="#ctx0" brushRef="#br1" timeOffset="103">11276 13597 729 0,'0'0'18'0,"0"0"-16"15,0 0-1 1,0 0 4-16,0 0 1 0,86-28 17 16,-51 20 15-1,2 2-3-15,3 3-35 16,-1 3-3-16,-2 0-5 15,1 0-70-15,-6 0-109 16</inkml:trace>
  <inkml:trace contextRef="#ctx0" brushRef="#br1" timeOffset="104">12013 13541 742 0,'0'0'27'0,"0"0"-27"0,0 0 64 15,0 0-32-15,0 0-32 16,0 0 5-16,-88 41-5 16,74-29 1-16,1 2-1 15,10-2 0 1,3 1-1-16,0-1-3 16,0 1 4-16,12 1 3 15,7-3 2-15,5 2 0 16,4-3 4-16,2 0 0 15,5 0-6-15,2-2 3 16,-1 4-5-16,-1-1 0 0,-5 3 0 16,-10 1-1-16,-7-1 4 15,-7 2-4-15,-6-4 4 16,0 3 0-16,-6-1 3 16,-15-3-5-16,-4 0 8 0,-5-1-10 15,-4-5 0-15,-2-4 0 16,-7-1 0-16,-5 0 0 15,-1 0 2-15,2-1-2 16,6-8 6-16,8-1-4 0,13 1 4 16,4 0-6-16,7-1-2 15,9-1-2-15,0-3-43 32,8-3-94-32,6-5-233 15</inkml:trace>
  <inkml:trace contextRef="#ctx0" brushRef="#br1" timeOffset="105">12612 13322 829 0,'0'0'37'0,"0"0"-32"16,0 0 6-16,0 0 1 31,0 0-8-31,0 0-4 16,93-3 29-16,-51 0 0 0,3-1-25 15,-1 1 22-15,-3 3-23 16,-12 0-2-16,-9 0-1 15,-11 0-4-15,-9 9-53 16,0 3-45-16,-26 1-59 16</inkml:trace>
  <inkml:trace contextRef="#ctx0" brushRef="#br1" timeOffset="106">12671 13449 718 0,'0'0'30'0,"0"0"-28"15,0 0 74-15,110-13-14 16,-59 7-37-16,1 3-22 16,-1 1 12-16,-4 2-15 15,-11 0-12-15,-12 0-287 0</inkml:trace>
  <inkml:trace contextRef="#ctx0" brushRef="#br1" timeOffset="107">14094 12647 569 0,'0'0'39'15,"0"0"9"-15,0 0 5 32,0 0 5-32,0 0-3 0,0 0-25 15,-2-35-30-15,2 45-4 16,0 15 4-16,0 12 31 15,5 8-7-15,-2 4 3 0,0 4-15 16,0-2-12-16,-2 0 6 16,1-5-5-1,-1-1-1-15,1-1 0 0,-2-3-1 16,1-2-6-16,-1-3-78 16,0-9-100-16</inkml:trace>
  <inkml:trace contextRef="#ctx0" brushRef="#br1" timeOffset="108">13789 13466 286 0,'0'0'174'0,"0"0"-159"0,0 0 96 16,0 0-9-16,0 0-68 15,0 0-25-15,-32 16-1 16,32-15 5-16,-2-1 14 16,2 0-12-16,0 0 5 0,0 0 0 15,0 0 1-15,0 0-8 16,8 0-2-1,12 0-2-15,8 0 21 0,12-5-10 16,8-3 1-16,13-2-12 16,10 0 13-16,11-1-14 15,17-6 3-15,13 0 7 16,13-4-14-16,8 1-1 16,4-1 2-16,-6 5-5 15,-8 1-4-15,-15 5 4 16,-17 5 2-16,-16 1-2 15,-17 2-2-15,-16 2-2 16,-12 0-9-16,-11 0 4 16,-7 0 3-16,0 0-6 0,-4 0-4 15,-1 0-9-15,-2 0-37 16,-5 6-85-16,0-1-196 16</inkml:trace>
  <inkml:trace contextRef="#ctx0" brushRef="#br1" timeOffset="109">13767 14047 575 0,'0'0'25'15,"0"0"10"-15,0 0 24 16,0 0-44-16,0 0-9 15,0 0-3-15,-22 24 0 16,7 6 0-16,-3 9 10 0,0 5 5 31,-4 6-2-31,-1-1-2 16,4-2-6-16,-2-6-1 16,6-8-7-16,5-7 0 0,4-9-5 15,3-6 5-15,1-7-1 16,2-4 1-16,0 0-10 15,8-3-14-15,12-17 14 16,3-8-23-16,-1-6 5 0,-1-3-16 16,-6-5 1-16,1 0-13 15,-3 0 56-15,-2 4 1 16,1 3 21 0,-3 9 26-16,3 5-23 0,-3 7 20 15,-1 5-17-15,-2 7-9 16,-3-1-14-1,1 3 2-15,0 0-6 16,4 12 2-16,0 8 32 16,2 3 4-16,-1 5-17 15,-2 3 1-15,1 4-11 0,-1 1 4 16,-1-1-12-16,-1 0-4 16,-1-3 5-16,-1-2-3 15,0-3-2-15,2-3 0 16,0-5 0-16,0-3-1 15,1-2 1-15,0-4 0 0,0-1-1 16,0-2 0-16,-3 0-3 0,-3-1 3 16,0 2 1-16,0-1 0 15,-7-1-10 1,-10 3 9-16,-2-3-2 0,-5 1-11 16,0-3-4-16,-6 0 18 15,0 0-2-15,-1-2 3 16,-4 2-2-16,-3-4 1 31,-1 2-5-31,5-2 1 0,5 0-19 16,10 0 7-16,9-2 6 15,7-6-5-15,3-3-46 16,0-1-14-16,13-3-133 16,6-2-227-16</inkml:trace>
  <inkml:trace contextRef="#ctx0" brushRef="#br1" timeOffset="110">14201 14116 595 0,'0'0'21'15,"0"0"-5"-15,0 0 31 16,0 0-12-16,0 0-20 16,0 0-6-16,5-52 13 15,-4 42 49-15,-1 2-28 0,4 2-31 16,-3 3 0-16,-1 2 0 15,0-1-4-15,0 2-4 0,0 0-4 16,0 0 0-16,3 12-1 16,-2 11 2-16,1 7 13 15,-2 8-10-15,0 5 5 16,0 1-7-16,0-3-2 0,0-4 0 16,0 0-1-16,0-5 0 15,0-5 1-15,0-1 0 16,4-7 3-16,1-1-3 15,2-2 0-15,2-6 0 16,3 0-1-16,2-2 1 16,3-5 0-1,7-2 3-15,6-1 2 16,6 0-4-16,0 0 1 16,-2 0-2-16,-3-6 0 15,-7 3-2-15,-9 2-30 16,-6-1-69-16,-9 0-47 15,0-3-282-15</inkml:trace>
  <inkml:trace contextRef="#ctx0" brushRef="#br1" timeOffset="111">14261 14365 397 0,'0'0'311'16,"0"0"-298"-16,0 0 4 16,0 0 1-16,0 0-16 15,0 0 1-15,77-18 14 16,-42 14-2-16,2 1 13 16,2 0-2-16,0 1-14 15,-4 2-12-15,0 0-6 0,-7 0-34 16,-7 0-116-16</inkml:trace>
  <inkml:trace contextRef="#ctx0" brushRef="#br1" timeOffset="112">14941 14393 695 0,'0'0'20'16,"0"0"-6"-16,0 0 41 15,0 0-3-15,0 0-46 16,0 0-5-16,-95 3 13 16,73 9 2-16,6-2-11 15,9 2-5-15,3-2-1 16,4-1 1-16,0 3 0 15,0-1-9-15,8 2 9 16,8-1 11-16,4 1-10 0,3-1 3 16,2 0-4-16,4-3 2 15,-1 0 2-15,3 1-4 16,-1 0 0-16,-3 1 0 0,-2-1 0 16,-3 3 3-16,-5 2-3 15,-4 0-4-15,-7 1 4 31,-6-2 7-31,0 3-6 16,0-5 3-16,-16 1 1 16,-7-3-2-16,-5-1-2 15,-5-6-1-15,-4 1 1 0,0-4 3 16,0 0-2 0,2 0 0-16,5 0-2 0,4-4-3 15,6-3 3-15,4 0-1 0,-2 0-40 16,3-1-71-16,-6 0-109 15</inkml:trace>
  <inkml:trace contextRef="#ctx0" brushRef="#br1" timeOffset="113">3811 15765 157 0,'0'0'318'0,"0"0"-304"15,0 0 96-15,0 0-37 16,0 0-34-16,0 0-13 15,0 0 18-15,0-42-25 0,-3 30-7 32,0 3 16-32,-1-3-5 15,0-1 2-15,-1 2-20 16,1 0 4-16,1 2-6 16,-2 4 9-16,5 4 11 0,-3 1-3 15,3 0-20-15,-3 12-3 16,-4 16 3-16,2 10 1 15,1 6-1-15,2-1-7 16,2 1 6-16,0-4 1 0,11-2-1 16,7-4 0-16,4-6 1 15,-4-7 0 1,6-7-1-16,-5-9 0 0,-2-5 1 16,-1 0 0-1,-4-9 5-15,3-9 3 16,-3-3 0-16,-2-1-3 0,-1 6 1 15,0 3-6-15,-3 4 0 16,0 8-1-16,-1 1 1 16,3 0-9-16,3 9 9 0,10 8 0 15,0 2-1 1,3-1-6-16,1-3 6 16,0-7 1-16,2-4 0 0,-3-4-6 15,0 0 3-15,3-4 2 0,-8-7 1 16,1-5 0-16,-4-7 1 15,-7 1 1-15,0-6 5 16,-6-4-8 0,-3-1 3-16,0-4-2 0,-12 4 0 15,-2 3 2-15,-2 7-1 16,1 4-1-16,5 6 5 16,4 3-5-16,1 4-1 15,5 4-30-15,-1 0-150 16</inkml:trace>
  <inkml:trace contextRef="#ctx0" brushRef="#br1" timeOffset="114">4365 15502 409 0,'0'0'448'0,"0"0"-448"16,0 0-11-16,3 75 11 15,9-23 18-15,7 0-10 16,-2 4 4-16,5 0 3 0,-4-6-9 16,-6-6-5-16,0-4-1 15,0-8 2-15,-5-5-2 16,-2-7-1-16,-2-10 1 16,-3-6 0-16,3-4 0 0,-3 0 6 15,0 0 0-15,0-15 14 16,0-7-13-16,0-3-6 15,0 1 4-15,4 0-5 16,4 3-1-16,-1 1-1 16,5 5 0-16,3 2-3 15,3 7 3 1,0 5 1-16,1 1 1 0,1 3-2 16,-1 12-5-16,0 5 3 15,-2 2 8-15,-1 1-13 16,-2 0 9-16,-5-1 0 15,1 1 8-15,-1-3-8 0,2-3-1 32,2-2-18-32,0-6-72 0,2-7-68 15</inkml:trace>
  <inkml:trace contextRef="#ctx0" brushRef="#br1" timeOffset="115">4896 15985 702 0,'0'0'8'0,"0"0"-4"0,0 0 13 16,0 0-7-16,0 0 1 15,79-71 6-15,-67 53 8 16,-6-1 9-16,-6 0 3 16,0-2-34-16,-1 4 15 15,-13 3-15-15,-2 6 7 16,-2 8-3-16,-3 0-7 0,3 6 0 15,3 15 0-15,5 6-1 16,10 2-3-16,0 2 3 16,4-2 1-16,14-2-1 15,3-3 0 1,6-4-1-16,-2-2 2 0,1-5 0 16,-1-4-2-16,2-5-4 15,-2-4-76-15,-1 0-38 16,-6-9-440-16</inkml:trace>
  <inkml:trace contextRef="#ctx0" brushRef="#br1" timeOffset="116">5166 15877 643 0,'0'0'63'0,"0"0"-31"0,0 0-12 16,0 0-17-16,0 0 11 15,0 0 5-15,100 13 11 16,-73 7-9-16,-5 6-18 15,-5 1 5-15,-8 2-7 16,-2-1-1-16,-2-4 0 16,-5-6 0-16,0-6 2 0,0-5-2 15,0-7 1-15,0 0 9 16,0 0 17-16,-5-20-26 16,-2-5 9-16,2-5-9 15,1 3-1-15,2-1 10 16,1 6 1-16,1 2-3 0,0 3-3 31,4 2-5-31,11 3-12 0,5 1-3 16,-1 2-42-16,3 7-70 15,-5 2-71-15</inkml:trace>
  <inkml:trace contextRef="#ctx0" brushRef="#br1" timeOffset="117">5563 15912 614 0,'0'0'32'0,"0"0"-21"16,0 0 4-16,34-78 24 15,-29 60-23-15,-5 7-5 16,0 4-1-16,-6 5 29 16,-12 2-21-16,1 0-18 0,-3 15 0 31,2 9-3-31,10 6 3 15,5-1 1-15,3 0-1 16,5-3 0-16,16-2 0 0,5-4 3 16,7-1-3-16,5-7 2 15,4-6-2-15,8-6 0 16,8 0-3-16,-1-6-55 0,-6-8-243 16</inkml:trace>
  <inkml:trace contextRef="#ctx0" brushRef="#br1" timeOffset="118">7464 15479 499 0,'0'0'14'16,"0"0"8"-16,0 0 87 15,0 0-100-15,0 0-7 16,0 0 10-16,-48 109 8 16,38-64 2-16,1 2-6 0,0 0 15 15,4-2-8-15,2-6-21 32,0-5 2-32,3-7 0 0,0-9-1 15,0-4 1-15,0-7 1 16,0-2-5-16,0-5 1 15,0 0 0-15,0 0 8 16,11-18 27-16,2-11-14 16,2-6-18-16,3-6-3 15,-2-1-1-15,1-4 0 16,2 3 0-16,-1 4 0 16,-3 9-1-16,0 3 2 15,-6 15 1-15,-3 4-2 0,-3 3-2 16,-2 5 1-16,1 0-5 15,5 0-5-15,4 17 11 16,2 5 0-16,2 6 2 16,0 4 8-16,3 4-2 0,-3-4-6 15,6 3 5 1,-5-2-7-16,-1-3 2 16,-3 4-4-16,1-6 8 15,-2 0-6-15,-1-6 0 16,2 0 0-16,-3-7-1 0,0-3 1 15,-5-6 0-15,-1-2-1 16,-3-2 1-16,0-2 0 16,0 0 1-16,0 0 0 15,-1 0 14-15,-18 0-15 16,-10 1-1-16,-8 6-7 0,-2 4-1 31,-4-3 4-31,1 1-1 16,5-4 6-16,1-2 4 15,6-2-4-15,3-1-3 16,8 0 3-16,7 0 0 0,5 0 3 16,5 0-6-16,2 0 3 0,0 0 0 15,0 0-23-15,0 0-64 0,6 0 3 16,9-9-59 0,6-10-160-16</inkml:trace>
  <inkml:trace contextRef="#ctx0" brushRef="#br1" timeOffset="119">8022 15505 702 0,'0'0'17'16,"0"0"3"-16,0 0 9 16,0 0 17-16,0 0-16 15,0 0-28-15,7-18-1 16,-7 38 6-16,0 7 8 16,-7 9 22-1,4 2-22-15,0 0-6 16,3 2 9-16,0-1-14 0,0-2 4 15,0-1 1-15,0-5-7 16,10-5 2-16,1-2-2 16,1-5-2-16,4-3-5 15,1-3 5-15,3-2 5 16,3-2-4-16,0-4 1 0,3-3-1 16,-1-2 3-16,-1 0 1 15,-5 0-5-15,-5 0-5 16,-8-2 0-16,-6-1-28 15,-6 1-31-15,-24-2-218 16</inkml:trace>
  <inkml:trace contextRef="#ctx0" brushRef="#br1" timeOffset="120">8031 15852 689 0,'0'0'28'15,"0"0"-24"-15,0 0 23 16,0 0-21-16,116-48 16 0,-77 37-12 16,-3 4 12-16,-5 1 1 15,-3 6-10-15,-7 0-13 16,-6 0-8-16,-4 8-32 16,-3 8-34-16,-6 3-103 15</inkml:trace>
  <inkml:trace contextRef="#ctx0" brushRef="#br1" timeOffset="121">8626 15906 756 0,'0'0'35'0,"0"0"-22"0,0 0 71 15,0 0-65-15,0 0-18 16,0 0 1-16,-21 0-2 16,3 10 0-16,2 0 0 15,7-2 0-15,3 1 0 16,4 0 0-16,2 1 0 0,0 1 5 16,0-1-5-16,0 0 0 15,8 2 0-15,4-2 0 16,4 1 0-16,3 1 0 15,4-1 2-15,4 2-1 0,3 0 0 16,1-3-1-16,-1 0-7 31,-3 1 7-31,-2-1 9 0,-7 1-9 16,-5 2 0-16,-7-3 1 16,-6 1 1-16,0 1 1 15,-6-1 0-15,-16 2-3 16,-5-1 2-16,-7-2-2 15,-2-2 10-15,0-5-4 16,2-3 5-16,2 0-1 0,6 0-1 16,2-6-2-16,3-1 1 15,3-1-4-15,2 0-4 16,2 2 0-16,1 1-7 0,7 0-4 31,-2 0-82-31,-1-2-83 16,-1-5-299-16</inkml:trace>
  <inkml:trace contextRef="#ctx0" brushRef="#br1" timeOffset="122">9427 15721 349 0,'0'0'59'0,"0"0"74"0,0 0-7 15,0 0-68-15,0 0-33 16,0 0 39-16,0-19-13 16,0 19-51-16,0 13 4 15,0 9-4-15,6 9 14 16,1 3-7-16,1-2-4 16,-2-3 1-16,2-3-7 0,-1-5 3 15,2-7 0-15,-3-5 0 31,0-5 0-31,0-4-8 16,-3 0-113-16,1-11 2 16</inkml:trace>
  <inkml:trace contextRef="#ctx0" brushRef="#br1" timeOffset="123">9465 15552 685 0,'0'0'7'0,"0"0"-7"0,0 0 0 16,0 0-15-16,0 0-4 16,0 0-24-1,16 41-214-15</inkml:trace>
  <inkml:trace contextRef="#ctx0" brushRef="#br1" timeOffset="124">9912 15679 670 0,'0'0'26'0,"0"0"-22"0,0 0 15 15,0 0-17-15,-88 14-2 0,57 1 0 16,4 0 5-16,5-3 8 15,8 1-2-15,11-2-11 16,3-2 2-16,3 2-4 16,18-2 9-16,3-1-3 15,11-2-2-15,-2-4 8 32,0-1-6-32,1-1 6 0,-1 3-5 15,-3 0-5-15,-6 1 0 16,-6 6 0-16,-5 0 0 15,-7 3 0-15,-3 0 0 16,-3-2 9-16,0 0 3 16,-16 2 10-16,-7-3-7 15,-6 1-2-15,-3-4-2 16,1-4-5-16,0-3-3 0,-1 0-2 0,2 0 4 16,2-3 2-1,6-5 2-15,7-2-9 0,5 2-5 16,8-4 5-16,2-2 0 15,8-2-43-15,12 0-88 16,3 0-207-16</inkml:trace>
  <inkml:trace contextRef="#ctx0" brushRef="#br1" timeOffset="125">11170 15440 651 0,'0'0'46'0,"0"0"-36"0,0 0 43 16,0 0 29-16,0 0-67 15,0 0-12-15,1 47 31 32,1-10-8-32,-1 5-5 0,1-2-6 15,4 2-9-15,0-3 3 16,4-3-9-16,-4-5 6 15,5-6-6-15,-4-2-4 16,0-9 3-16,-2 1 1 16,-4-6-1-16,-1-6-40 15,0-3-69-15,0 0-9 16,-16-6-319-16</inkml:trace>
  <inkml:trace contextRef="#ctx0" brushRef="#br1" timeOffset="126">11161 15705 565 0,'0'0'104'0,"0"0"-96"16,0 0 33-16,0 0-19 16,83-31-12-16,-48 27 15 15,2 0-6-15,0 3-7 16,-4-2-5-16,-5 3-7 0,-7 0-26 0,-3 0-79 16,-6-2-405-16</inkml:trace>
  <inkml:trace contextRef="#ctx0" brushRef="#br1" timeOffset="127">11565 15462 630 0,'0'0'88'16,"0"0"-66"-16,0 0 6 16,0 0-3-16,0 0-22 15,0 0-3-15,0 68 42 16,0-32-10-16,3 3-6 15,0-1-10-15,0-4-10 16,0-2-3-16,0-5 0 0,-1-5-3 16,1-7 0-16,-3-8 0 15,1-4 0-15,1-3 0 0,-1 0 8 16,1 0 9 0,1-3 16-16,1-11-14 0,0-4-19 15,2-3 0-15,2-2 1 31,1 0-1-31,1 1 1 0,1 2 2 16,2 4-3-16,-1 6-3 16,6 6-2-16,0 3 4 15,4 1 1-15,3 0 0 16,2 15 1-16,-1 2 3 16,2 5-3-16,-4 0 0 15,-2 0-1-15,-5 1 0 0,-2 0-1 16,-5-4 1-16,-5-3 0 15,-5 1 0-15,0-5 3 16,0 2-3-16,-6-4-3 0,-5-2-20 16,1-5-83-16,7-3-108 15</inkml:trace>
  <inkml:trace contextRef="#ctx0" brushRef="#br1" timeOffset="128">11964 15802 460 0,'0'0'188'15,"0"0"-186"-15,0 0 69 16,0 0-29-16,0 0-10 16,108-39 16-16,-76 25 3 0,-4-1-28 15,-4-1 6-15,-11 0-17 16,-8 2 0-16,-5 0 3 16,-2 2-2-16,-14 2-1 15,-5 4-10-15,-4 5-1 16,-2 1-1-16,6 0 0 15,2 10-4-15,6 5 4 16,5 2-2-16,6 1-3 0,2 1 4 16,0-2-3-16,18 1 4 15,6-4 0-15,6-3 5 16,7-5-5-16,6-5 0 0,5-1-1 16,0 0 1-16,-2 0 0 15,-4 0-4-15,-8-1 4 31,-4-2-6-31,-6 0-53 0,-3-2-92 16,-5-3-9-16</inkml:trace>
  <inkml:trace contextRef="#ctx0" brushRef="#br1" timeOffset="129">14019 15498 686 0,'0'0'9'0,"0"0"4"0,0 0 36 15,0 0 29-15,0 0-40 16,0 0-14-16,-6-58-4 0,-9 52-11 16,-7 1-5-16,-3 2-2 15,-4 3 4-15,-2 0-6 16,0 1 0-16,-1 13 0 15,6 5-1-15,5 0-5 16,9 1 5-16,7-1-1 0,5-1-4 16,0 0 3-16,11-1 1 15,6 0-3-15,2-1 5 16,3 1 0-16,0-2 0 16,2 1 0-16,3 0 0 15,0 0 0-15,3 2 0 16,-2 1 0-1,-3 1 1-15,-5 0 1 16,-8-2-2-16,-6-3 0 16,-6-1-2-16,0 1 2 15,-8-1 7-15,-16-2-7 16,-7 1 0-16,-3-3 0 16,-2-3 0-16,-2-6 0 15,3-1 4-15,-4 0 2 0,5-3-10 16,2-6 8-16,10-3-3 0,7 3-1 15,7-1 0-15,7 2 7 16,1 0-7-16,0-2 0 16,14 1-9-16,8 0 4 15,5 3-7-15,1 2-22 16,2 2-52 0,3 0-14-16,1-3-293 15</inkml:trace>
  <inkml:trace contextRef="#ctx0" brushRef="#br1" timeOffset="130">14458 15571 611 0,'0'0'48'31,"0"0"-26"-31,0 0 35 15,0 0-42-15,-98 6 12 0,72 10 2 0,4 4 10 16,2 3-18-16,5 1-1 31,5-1-10-31,9-2-8 0,1-2-2 16,6-1-1-16,13-3 1 16,3-3 2-16,2-6-2 15,-1-4 0-15,-1-2 4 16,-1 0-3-16,-3-11 4 15,-2-6-1-15,-5-2-4 0,-7-1-1 16,-4-2 1-16,0 1 15 16,0 0-7-16,0 1-1 15,-1 4-7-15,-5 6 0 16,1 4 6-16,3 6 1 16,2 0-3-16,0 0-4 15,0 6-8-15,0 14 4 0,0 6 4 16,8 2 1-1,3-2-1-15,2 2-3 16,2-4 3-16,3-3 0 16,2-3-7-16,0-8-14 15,4-8-137-15,-3-2-66 16</inkml:trace>
  <inkml:trace contextRef="#ctx0" brushRef="#br1" timeOffset="131">14652 15654 600 0,'0'0'99'0,"0"0"-27"16,0 0 31-16,0 0-96 16,0 0 0-16,0 0-7 15,4 54 21-15,2-28 0 0,2-5-2 16,-1-3-15-16,1-7-4 16,-4-4-1-16,-2-2 1 0,1-5 10 15,-2 0-3-15,2 0 16 16,2-10 11-16,2-10-2 31,2-5-24-31,0-1-8 16,0 2-1-16,0 3-2 15,-2 6 3-15,1 3 0 0,4 4-1 16,1 4-2-16,3 4 3 16,4 0-2-16,2 10-2 15,-1 8 2-15,-3 0 2 16,-2-1-2-16,-2-3 2 15,-5-6-7-15,-3-1 7 0,-5-6 0 16,-1-1 6 0,0 0-3-16,0 0 3 0,0-8-2 15,0-6-4-15,0-5 0 16,3-2-1-16,2 4-2 0,1 1 3 16,2 2-4-16,5 1 0 15,0 4 4-15,3 4-2 31,1 4-3-31,1 1 3 0,0 3 1 16,-3 12 1-16,-2 5 0 16,2 1-1-16,-4 1 1 15,0 0 0-15,-2-1 0 16,0-3-2-16,0-6-3 16,-1 1 3-16,-1-6-22 15,1-5-124-15,0-2-187 0</inkml:trace>
  <inkml:trace contextRef="#ctx0" brushRef="#br1" timeOffset="132">15289 15446 744 0,'0'0'10'15,"0"0"-1"1,0 0-9-16,0 0 9 15,0 0 46-15,18 98-11 0,-12-52-25 16,-3 3 22 0,2 3-23-16,-1 2-7 15,-3-1-10-15,1-3-1 16,1-5 0-16,-2-4 0 16,4-8 0-16,-2-5 0 0,1-7-2 15,-1-8 2-15,-1-5 1 16,2-7 1-16,-1-1-3 15,4-7 3-15,4-15 5 16,1-8-6-16,-5-6 0 0,-1-1 7 16,-3-6-8-16,-3 0 0 15,0-3 1-15,0 6 0 16,0 4 0-16,-1 10-1 16,-1 3-2-16,2 9 1 15,0 2 0-15,5 4 0 0,11 2-5 31,4 2 4-31,2 4 2 16,0 0-1-16,-3 0-4 16,-3 14 5-16,-7 4-1 15,-5 3 0-15,-4-3-2 16,0-3-3-16,-1-2 6 0,-13-3 0 16,-5-1-2-16,1-3 0 15,-1-4 1-15,1-2 1 16,3 0 0-16,3 0-5 15,-2-2 2-15,5-8-5 16,5-3-13-16,2 1-66 0,2-3-36 16,0-2-208-16</inkml:trace>
  <inkml:trace contextRef="#ctx0" brushRef="#br1" timeOffset="133">15561 15296 552 0,'0'0'78'0,"0"0"-19"15,0 0 14-15,0 0-15 16,0 0-41-16,0 0-17 16,0 27 1-16,1 8 40 15,2 4-7-15,-3 5-7 0,0 2-14 16,0 3 12-1,0-2-17-15,0-3-4 0,0-3-3 16,2-7 1-16,3-5-2 16,0-4 0-16,2-9-13 0,4-8-46 15,4-8-138-15,1 0-227 16</inkml:trace>
  <inkml:trace contextRef="#ctx0" brushRef="#br1" timeOffset="134">15714 15564 381 0,'0'0'320'16,"0"0"-300"-16,0 0-18 15,0 0 2-15,0 0 66 16,0 0-1-16,30 92-45 16,-22-65-5-16,0-2 7 0,0-2-21 15,-2-2-3-15,2-5-2 16,-3-1 0-16,0-4-1 15,-2-1 1-15,-2-4-22 16,-1-5-148-16,0-1-285 16</inkml:trace>
  <inkml:trace contextRef="#ctx0" brushRef="#br1" timeOffset="135">15750 15462 362 0,'0'0'464'15,"0"0"-424"-15,0 0-40 16,0 0-11 0,0 0-34-16,0 0-35 15,-1 13-95-15</inkml:trace>
  <inkml:trace contextRef="#ctx0" brushRef="#br1" timeOffset="136">15750 15462 379 0,'79'114'74'15,"-73"-94"79"-15,0 3-71 0,1 3-43 16,1 1-17-16,-1-3-10 16,-1-4-11-16,2-5 0 15,-2-3 0-15,-3-6-1 0,-2-4 5 16,1-2-3-16,-1 0 15 16,2-6 12-16,2-12-17 31,1-7-12-31,-2-1 0 15,0-2-3-15,-1-1 2 16,2 3 1-16,1 6-1 0,3 3 2 16,4 5-2-1,1 4-4-15,5 5 4 0,2 3 2 16,3 0 4-16,3 8 21 0,0 11-6 16,-2 2 10-16,-4 3-29 15,-6 0 3-15,-4-4-2 16,-3-3 3-16,-5-3-9 15,2-4 4-15,-1-4-74 16,5-6-110-16</inkml:trace>
  <inkml:trace contextRef="#ctx0" brushRef="#br1" timeOffset="137">16375 15475 802 0,'0'0'57'0,"0"0"-52"16,0 0 19-16,0 0-12 16,0 0-4-16,-82 91-8 15,79-69 0-15,3-4-1 16,0-5 0-16,0-5-5 0,12-6 6 16,3-2 5-1,-2 0-2-15,1-13-1 0,-2-2 3 16,-3-3-2-16,-1 1 0 15,-3 5 7-15,-3 2 7 0,-2 5 14 16,0 3 7-16,0 2-16 16,0 0-9-16,0 0-8 15,0 3-5-15,0 16-1 16,0 5 1-16,1 4 4 16,2 2-2-16,2 3 7 0,2 1 1 31,5 4 20-31,0 3-28 15,6 2 17-15,-2 0-1 16,-1 2-14-16,-4 0 4 16,-7 1-7-16,-2-1-1 15,-2-4 1-15,0-7-1 0,-2-9 0 16,-10-6 2-16,-3-11 2 16,-3-2-4-16,-1-2 0 15,-3-4 1-15,0-1 0 16,2-16-1-16,-1-2-9 0,4-2 3 15,4-3 0-15,6 0-33 16,5 0 36-16,2 0 3 16,0 2 0-16,18 0-2 0,5 2-1 15,5-1 2-15,9 0-1 16,0 0 1-16,2 3-2 16,0-1-48-16,-6-2-102 31,-6-2-466-31</inkml:trace>
  <inkml:trace contextRef="#ctx0" brushRef="#br1" timeOffset="138">17148 15684 694 0,'0'0'32'16,"0"0"-25"-16,0 0 55 16,0 0-24-1,0 0-36-15,0 0 0 0,0 0 16 16,6 81 1-16,-2-53 3 16,3-3-18-16,-2-3 7 15,0-7-9-15,-4-5-2 16,1-3 2-16,-2-2-4 15,0-1 1-15,0-4-116 0,0-2-264 16</inkml:trace>
  <inkml:trace contextRef="#ctx0" brushRef="#br1" timeOffset="139">17109 15450 894 0,'0'0'5'0,"0"0"-5"0,0 0-1 16,0 0 0-16,0 0-40 15,0 0-43-15,29 8 1 16,-21 4-425-16</inkml:trace>
  <inkml:trace contextRef="#ctx0" brushRef="#br1" timeOffset="140">17375 15659 760 0,'0'0'2'0,"0"0"-2"16,24 72 0 0,-14-42 13-16,0-5-8 15,-2-6-2-15,-4-9-2 16,-2-5-2-16,-1-4 2 15,-1-1 0-15,2 0 17 16,-1-7 33-16,3-13-25 16,-1-3-26-16,-2-5 3 0,3 1-7 15,-2-1-2-15,1 2 2 16,1 0 0-16,4 5-2 16,1 3 6-16,7 4-3 15,3 8 3-15,2 5 0 16,3 1 0-16,-2 10-2 15,-5 10 2-15,-1 4 0 0,-5 2 2 16,-3-1-2-16,-1-2-1 16,-3-2-1-16,1-1 2 15,-2-3-8-15,3-3-10 0,0-6-24 32,2-5-21-32,0-3-52 15,-2 0-247-15</inkml:trace>
  <inkml:trace contextRef="#ctx0" brushRef="#br1" timeOffset="141">17749 15444 34 0,'0'0'291'0,"0"0"-181"16,0 0 54-16,0 0-52 16,0 0-83-16,0 0-29 0,0-29 5 15,0 68 3-15,3 6 45 16,-1 8 16-16,2-1-46 15,-3 2-2-15,1-4-20 16,-1-4-2-16,1-10 1 16,-2-10 0-16,0-7-1 15,0-9-15-15,0-7-59 0,0-3-29 32,-5-5 12-32,0-17-344 15</inkml:trace>
  <inkml:trace contextRef="#ctx0" brushRef="#br1" timeOffset="142">17751 15683 532 0,'0'0'135'0,"0"0"-102"16,0 0-4 0,0 0-4-16,0 0 17 15,89-11-33-15,-63 9 23 16,-3 2 1-16,-2-2-23 0,-4 2-10 16,-7 0-10-16,-1 0-99 15,-3 4 20-15,2 4-59 16,1-2-127-16</inkml:trace>
  <inkml:trace contextRef="#ctx0" brushRef="#br1" timeOffset="143">18042 15672 293 0,'0'0'120'16,"0"0"37"-16,0 0-58 15,40-82-46-15,-35 62-14 32,-5 4 16-32,0 2 13 15,0 7-10-15,0 4-19 0,-7 3-2 16,-5 0-33-16,-4 3-4 15,-1 12-1-15,1 7 1 16,6 4 3-16,1 1-3 16,8-1-2-16,1-2 1 15,0-1-1-15,11-5 2 16,7-7 0-16,6-5 0 16,3-6-10-16,4 0-37 0,2-2-73 15,-2-21-21-15,-5 0-59 16,-6-4-31-16,-7 0 211 0,-6 4 20 15,-4 3 138-15,0 2 48 16,0 6-87-16,0 5-31 16,0 4 20-16,3 3-57 15,5 0-22-15,6 0-1 0,5 14 3 32,1 7 14-32,-1 3-6 15,-2 1-1-15,-7 0-16 16,-4-1 4-16,-5-7-6 15,-4-5 1-15,0-2 0 16,0-7-1-16,0-1 0 16,-7-2 3-16,3 0 14 0,-1-15-16 15,2-5 7-15,3-2-6 16,0-5-2-16,0 0 1 16,0 2-1-16,8 2-2 15,1 7 2-15,3 4 0 0,-2 3 0 16,5 5-10-16,-3 0-11 15,0 0-99-15,-2 1-173 0</inkml:trace>
  <inkml:trace contextRef="#ctx0" brushRef="#br1" timeOffset="144">18598 15475 810 0,'0'0'36'0,"0"0"-28"15,0 0-6-15,18 81 26 16,-8-46-21-16,-1-3-7 16,1-5-1-16,0-7 1 15,-1-7 0-15,1-8-1 16,0-3 1-16,3-2 0 0,3 0 10 16,0-16 3-16,2-4 7 15,-4-5-2-15,0-2-6 16,-1-2-12-16,-3-1 1 15,2-1 0-15,-2 6-1 0,-2 4-1 16,-2 9 0-16,-3 8 1 16,-2 4-21-16,2 0-64 15,0 0-90-15,2 0-206 16</inkml:trace>
  <inkml:trace contextRef="#ctx0" brushRef="#br1" timeOffset="145">19004 15424 714 0,'0'0'25'0,"0"0"-24"15,0 0 56-15,0 0-4 16,0 0-37-16,-86 60 4 16,70-31 3-16,5 2-2 15,3 1-12-15,8-6-9 16,0-3 0-16,0-8-1 0,12-3-5 15,1-8 6-15,3-4 3 16,1 0 12-16,1-7-1 31,-1-11-6-31,-1-4-1 0,-4-4 4 0,-1-3-10 16,-1 2-1-16,-4-2 0 16,-2 6 0-16,-2 6 0 15,-1 7 0 1,-1 8 4-16,0 2 3 15,0 0-7-15,0 6-11 16,0 15 5-16,0 4 6 16,0 1-3-16,2 0 3 0,8-3 3 15,2-3-3-15,6-5-2 16,1-4 2-16,4-5 0 16,2-4-14-16,0-2-69 0,-3 0-92 15,-3-18-287-15</inkml:trace>
  <inkml:trace contextRef="#ctx0" brushRef="#br1" timeOffset="146">19298 15097 690 0,'0'0'37'0,"0"0"-8"0,0 0 104 15,0 0-91-15,0 0-42 16,0 0 1-16,19 23 0 15,-13 19 28-15,-2 8 0 0,-1 6 2 16,1 3-2 0,-1 3-16-16,0 1 6 15,-2-6-8-15,1 0-6 0,-2-5-4 16,0-8-1-16,0-4-1 16,0-8 1-16,3-7-4 15,6-5-8 1,1-8-59-16,-4-5-205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8T01:41:04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20354 9654 0 0,'0'0'10'15,"0"0"-8"-15,0 0-2 0,0 0 68 16,0 0 44-16,0 0-18 16,0 0-11-16,2 2-24 15,-2-2-22-15,0 0 0 16,0 0 9-16,0 0-8 15,0 0-22-15,0 0-12 0,0 0-2 16,0 0 7-16,0 0-8 16,0 0 25-1,0 0-10-15,0 0 2 16,0 0 5-16,0 0-10 0,0 0-4 16,0 0 1-16,0 0-10 15,0 1 1-15,0-1 9 0</inkml:trace>
  <inkml:trace contextRef="#ctx0" brushRef="#br0" timeOffset="25135.53">3195 10761 23 0,'-92'-5'19'0,"8"2"-19"0,17 1 0 16,15 0 3-16,24-1 6 16,14 0 4-16,14 3 80 15,5 0-93-15,23 1-47 16,9 8 9-16</inkml:trace>
  <inkml:trace contextRef="#ctx0" brushRef="#br0" timeOffset="31152.83">23728 11255 3 0,'0'0'0'0,"0"0"0"15,0 0 4-15,0 0-4 16,0 0 2 0,0 0 8-16,0 0 19 0,-19-4-21 15,16 4-8-15,0 0 1 16,2-1 1-16,-3 1 30 16,2-1-12-16,2 1 63 15,-1-2-28-15,-1 2-35 0,-1-1-19 16,-1 0-1-16,1 1 5 0,0-2-5 31,1 2 5-31,1 0 32 16,-1 0-2-16,2-3-23 0,0 3-6 15,0 0 5-15,0 0-4 16,0 0 25-16,0 0-7 16,-1 0-5-1,1-1 0-15,-2 1-19 0,-1 0 0 16,0 0-1-16,0 0 0 15,3 0 0-15,0 0 1 16,-1 0-1-16,1 0 7 16,0 0 5-16,0 0 13 15,-2 0-5-15,2 0-4 0,0 0-9 16,-1 0 3-16,1 0-6 16,0 0-3-16,0 0-1 15,0 0 2-15,0 0-2 16,0 0 0-16,0 0 0 15,0 0 5-15,0 0-2 16,0 0-3 0,0 0 0-16,0 0-1 15,0 0 1-15,-2 0-2 0,1 1 2 16,-2 9 0-16,-2 5-1 16,2 2 1-16,-3-1 0 15,1 4 1-15,2-6-2 16,0 0 0-16,3 1 1 15,0-1-18-15,0 0-63 0,0-2-73 16</inkml:trace>
  <inkml:trace contextRef="#ctx0" brushRef="#br0" timeOffset="31754.35">23621 11622 125 0,'0'0'85'0,"0"0"-85"15,0 0 10 1,0 0 19-16,0 0-8 0,0 0 37 16,0 0-24-16,0 0-25 15,0 3 2-15,0 6-5 16,0 3 10-16,0 1-16 16,0 0 2-16,-3 0-2 15,0 3 0-15,-4-1-2 0,-2 3-33 16,-1 1-228-16</inkml:trace>
  <inkml:trace contextRef="#ctx0" brushRef="#br0" timeOffset="33465.36">23632 12066 19 0,'0'0'24'16,"0"0"-22"-16,0 0 22 15,0 0-2-15,0 0 9 16,0 0-6-16,0 0 27 16,0-10-12-16,0 7-21 15,0 2 8 1,0 1-5-16,0-1 13 15,0-1 4-15,0 0 10 16,0 2-5-16,0-1-17 0,0 0 3 16,-1 1-3-16,-1-1-17 15,1 1-1-15,-1 0-6 16,1-3 7-16,-1 3-10 16,-1-2 4-16,1 2-2 0,1 0 3 15,-1 0 1-15,1 0-4 16,1 0-2-16,-2 0 0 15,1 0 0-15,-2 5 0 16,-3 10-1-16,3 2 1 16,-3 3 1-16,3-1-1 15,0 0-1-15,-1 0 0 0,-1 1-9 32,-2-3-78-32,-1-1-170 0</inkml:trace>
  <inkml:trace contextRef="#ctx0" brushRef="#br0" timeOffset="33958.37">23583 12379 242 0,'0'0'155'16,"0"0"-148"-16,0 0-7 15,0 0 0-15,0 0 18 16,0 0-11-16,6 53-3 16,-6-41-4-16,0 2 0 15,0 2 1-15,0 1-2 0,0 0 1 0,0-2-26 16,0 1-131-16</inkml:trace>
  <inkml:trace contextRef="#ctx0" brushRef="#br0" timeOffset="34407.25">23568 12811 100 0,'0'0'26'0,"0"0"32"16,0 0 31-16,0 0-55 0,0 0-16 15,0 0-6-15,16 64-9 16,-11-53 7-16,-2 1-8 15,1 1 3-15,-1 3-5 16,-1-2-6-16,-2 0-240 0</inkml:trace>
  <inkml:trace contextRef="#ctx0" brushRef="#br0" timeOffset="35791.83">23675 13266 113 0,'0'0'84'16,"0"0"-30"-16,0 0 54 15,0 0-57-15,0 0 4 16,0 0 26-16,0-16-26 15,0 10-15-15,0 2 9 0,0 0-30 32,0 2 1-32,0 1-9 15,0 0 2-15,0 1-12 16,0 0 1-16,0 0-2 16,0 0-2-16,0 2 1 15,-3 10 0-15,-3 2 1 16,3 1 0-16,-1 3 0 0,-1 0 0 15,1 1 0-15,-4 0-11 16,4 2-27-16,-5-1-45 16,3-5-129-16</inkml:trace>
  <inkml:trace contextRef="#ctx0" brushRef="#br0" timeOffset="36230.96">23590 13569 273 0,'0'0'63'15,"0"0"-62"-15,0 0 8 16,0 0 2-16,0 0-8 16,0 0-1-16,6 65 5 15,-6-48-4-15,0 1 0 16,0-1-1-16,0 3-2 16,0 0-1-16,-1 0-1 15,-4-2-121-15</inkml:trace>
  <inkml:trace contextRef="#ctx0" brushRef="#br0" timeOffset="36562.92">23566 13908 175 0,'0'0'11'15,"0"0"45"-15,0 0 15 16,0 0-39-16,0 0-2 15,0 0-8-15,0 67 2 16,0-52-13-16,0 2-8 0,0-2 2 16,0 0-10-16,0 1 2 15,0 0-158-15</inkml:trace>
  <inkml:trace contextRef="#ctx0" brushRef="#br0" timeOffset="36747.41">23527 14216 282 0,'0'0'57'0,"0"0"-54"0,0 0 14 16,0 0 0 0,0 0-9-16,0 0-7 15,7 64-1-15,-7-50-4 16,0 0-71-16</inkml:trace>
  <inkml:trace contextRef="#ctx0" brushRef="#br0" timeOffset="37567.85">23484 14552 4 0,'0'0'265'0,"0"0"-253"0,0 0 54 16,0 0 42-16,0 0-9 16,0 0-37-16,0 0-27 31,0 0-6-31,0 0-20 0,0 0-8 16,0 0-1-16,0 0 0 15,0 6 0-15,0 2 0 16,0 5 0-16,0 1-1 15,0 5 1-15,0 1 0 0,0 0 0 16,0 3-1 0,0-3-18-16,0-3-64 0,0-2-111 0</inkml:trace>
  <inkml:trace contextRef="#ctx0" brushRef="#br0" timeOffset="37965.8">23492 14887 466 0,'0'0'21'0,"0"0"-21"15,0 0 0-15,0 0 1 16,0 0-1-16,6 85 0 15,-6-67-1-15,0 0 1 16,0 1 0-16,0-3 0 31,0 2 0-31,0-2-1 16,1 0-36-16,1-1-65 0,1-3-221 16</inkml:trace>
  <inkml:trace contextRef="#ctx0" brushRef="#br0" timeOffset="38252.08">23507 15218 110 0,'0'0'186'16,"0"0"-180"-16,0 0 28 15,0 0 2 1,0 0-11-16,0 0 8 16,8 37-14-16,-8-27 17 15,0 2-36-15,2-3 4 16,-2 3-8-16,1-2 4 16,1 0 0-16,-1-1 0 15,2 1-19-15,-1-3-85 16,-1-2-97-16</inkml:trace>
  <inkml:trace contextRef="#ctx0" brushRef="#br0" timeOffset="38399.01">23529 15387 182 0,'0'0'91'16,"0"0"-15"0,0 0-28-16,0 0-22 15,0 0-26-15,0 0 9 0,0 49-9 16,0-39-2-16,-3 2 1 15,0-2-33-15,0 3-79 16</inkml:trace>
  <inkml:trace contextRef="#ctx0" brushRef="#br0" timeOffset="38551.28">23583 15534 289 0,'0'0'51'16,"0"0"-33"-16,0 0-16 15,0 0 10-15,0 0-12 16,0 0 10-16,-33 65-10 0,31-56-7 16,2-4-9-16,0-2-226 15</inkml:trace>
  <inkml:trace contextRef="#ctx0" brushRef="#br0" timeOffset="38720.33">23583 15534 456 0,'0'87'18'0,"0"-79"-16"0,3-2 8 16,-3 2 12-16,0 3-17 0,0-3-2 15,0-2-3-15,0 0-15 16,0-3-10-16,0-3-168 16</inkml:trace>
  <inkml:trace contextRef="#ctx0" brushRef="#br0" timeOffset="41301.61">23614 11321 252 0,'0'0'53'15,"0"0"-11"-15,0 0 7 16,0 0-13-16,0 0-18 16,0 0 4-16,0 0 30 15,0-2-21-15,0 2-1 16,0-1-18-16,0 1 8 15,0 0-10-15,0 0-6 0,0-3 1 16,0 2-3-16,0 1-1 16,0-2 1-16,0 2 3 15,0 0-1-15,0 0-4 16,0 0 1-16,0 0 11 0,0 0-5 16,-3 0-6-16,-4 0-1 15,-2 0 1-15,-3 3-1 16,0 6-1-16,1 1 1 15,1 0 0-15,-2 2 0 16,1 4-1-16,-1-1 1 16,1 6 0-1,-1 2 1-15,0 1-1 0,1-1 0 0,2-4 1 16,3 0-1-16,1-5 0 16,2-1 0-16,0-3 0 15,1-4 0-15,1-3 1 16,-1-1-3-16,0-1 4 15,2-1-4 1,0 0 4-16,0 0 2 0,0 0-3 16,0 0-1-16,0 0 1 15,-1 0 1-15,1 0 4 16,0-4-11-16,0-1 5 16,0-3-1-16,-2 3 1 15,2-1 0-15,0 2 0 16,0-1 1-16,0-1-3 0,0 3 1 15,0-2 1-15,0 1-1 16,0-2 1-16,3-1 8 31,4 0-8-31,-1-2-4 16,4-1 3-16,-3 1 1 0,2 0 0 16,2 0 0-16,-4 2 1 15,2-2-1-15,0-1-1 16,1 0 0-16,1-1 1 15,-2-3 1-15,1 2-1 0,-2 0 1 16,-1 2-1-16,-1 4-1 16,2-2 1-16,-4 4 1 15,1-1-1-15,-2 3-2 16,1-1 2-16,1 0 0 0,2 0 0 16,0 0 1-16,-1 3-1 15,1-3 0-15,-4 2-1 16,1 1 3-16,0 0-4 15,1 0 2-15,-1 0 0 16,1 0 0-16,-1 0 0 31,1 0-1-31,-2 0 1 0,1 0 0 16,-2 0 0-16,-2 0 0 16,0 0 1-16,0 0-1 15,0 0-1-15,0 0-7 16,-5 0-5-16,2 4-11 0,2-2-6 15,1 2 8-15,0-4-11 16,0 0-5-16,0 0 18 16,0 0 15-16,0 0 5 15,0 0 0-15,0 0 15 16,0 0 4-16,0 0-4 0,0 0 3 16,0 0-3-16,0 0 0 15,0 0-9-15,0 0 2 16,0 0 5-16,0 0-8 0,0 0-2 15,-5 0-3-15,-2 0-2 16,-2 3-53-16,0 1-92 16,3-1-101-16,3 0 82 15</inkml:trace>
  <inkml:trace contextRef="#ctx0" brushRef="#br0" timeOffset="41655.61">23620 11331 19 0,'0'0'45'0,"0"0"25"0,0 0-18 16,0 0-34-16,0 0-6 15,0 0 33-15,0 0 25 16,0 0-49-16,0 0-9 16,0 0-12-16,0 3-1 15,0 2 1-15,0 1 6 16,0 0-4-16,0 4 22 16,0 0-15-16,0 5 27 15,-2 2-20-15,-7 5 13 0,-2 6 2 16,0 2-13-16,-2 1 15 15,1 1-23 1,0-2 0-16,-3 2-3 0,4-3-7 31,2-2 0-31,1-2 0 0,3-2 1 16,2-2 0-16,2-1-1 16,-1-2-1-16,-1-2 1 15,2-2 0-15,-1-3 1 16,-1-2-2-16,2-4-5 15,1-2 3-15,0-3-30 0,0 0-84 16,0 0 25-16</inkml:trace>
  <inkml:trace contextRef="#ctx0" brushRef="#br0" timeOffset="42213.61">23800 11272 279 0,'0'0'60'0,"0"0"20"16,0 0-25-16,0 0-29 15,0 0-17-15,0 0-2 16,3-3-4-16,2 3-2 31,4 0 1-31,3 1 58 16,0 7-35-16,-2 1-16 0,1 2 4 16,-5 3 4-16,0 0 4 15,-3 7-11-15,-2 8 0 16,1 7 3-16,-2 7-2 15,0 5-5-15,0 2-4 16,0 2 10 0,4-3-12-16,-1-2 0 0,4-1 0 15,3-1 0-15,1 0 0 16,4-2 0-16,5-4-41 16,-5-5-62-16</inkml:trace>
  <inkml:trace contextRef="#ctx0" brushRef="#br0" timeOffset="44290.24">24784 11122 22 0,'0'0'19'0,"0"0"-17"0,0 0 60 16,0 0 47-16,0 0-50 16,0 0 18-16,0-4-8 15,0 4-38-15,0 0-15 16,0-1 0-16,-5 1-11 0,-2 0 4 15,1 0-7-15,1 0-2 16,-1 0 0-16,2 0 0 16,1 0-4-16,0 0-38 15,3 0-36-15,0 0-45 16,0 0 103-16,0 1 20 0,0 0-2 16,0-1-4-16,0 0 6 15,0 0 0-15,0 2 12 31,-3-1-12-31,-4-1-3 16,0 0 3-16,1 0 19 0,0 0-9 16,2 0-8-16,1 0 44 15,2 0-5-15,-1 0-27 16,1 0 16-16,1 0 15 16,0 0-8-16,0 0-1 15,0 0 7-15,0 0-13 16,0 0-26-16,0 0 1 15,0 0-5-15,0 0 0 0,0 0 0 16,-2 0-1-16,2 0-4 0,-1 3 5 16,1 4-1-16,0 4 1 15,0 3-1-15,0 3 1 16,0 3 0-16,0 1-1 16,0 1 1-16,0 0 3 15,0 1-3-15,0-1 0 16,0 0 0-1,0 1 0-15,0 0-15 16,0-1-71-16,1-2-73 16</inkml:trace>
  <inkml:trace contextRef="#ctx0" brushRef="#br0" timeOffset="44593.98">24714 11576 24 0,'0'0'45'0,"0"0"-40"16,0 0 97-16,0 0-4 0,0 0-25 16,0 0-36-16,7 3 6 31,-4 1-3-31,-2 2-22 15,1 0-9-15,-2 4-5 16,0 1 3-16,1-1-7 0,-1 3 0 16,0-1 2-1,0 2-2-15,0 4 0 0,0-2 0 16,0 1-11-16,-1 1-57 16,-4-1-7-16</inkml:trace>
  <inkml:trace contextRef="#ctx0" brushRef="#br0" timeOffset="44840.62">24730 11914 69 0,'0'0'30'16,"0"0"49"-16,0 0-16 15,0 0-34-15,0 0-5 16,0 0 7-16,5 62-10 16,-5-49-10-16,-2-2-10 15,2 1-1-15,0 1 0 16,0 1-16-16,-1-2-153 0</inkml:trace>
  <inkml:trace contextRef="#ctx0" brushRef="#br0" timeOffset="46028.68">24749 12275 43 0,'0'0'12'0,"0"0"1"0,0 0 106 15,0 0-52-15,0 0-6 16,0 0-6-16,0 0 24 0,0 0-40 15,0 0-16-15,0 0 0 16,0 0-5-16,0 2-7 16,0 0-11-16,0 6 0 15,0 2 2-15,0 7 0 16,0 2 5 0,0 2-6-16,0-2-1 15,0-1 0-15,0 0-1 16,0-5 1-16,0 1 0 15,0-3-9-15,0 2-15 16,0-1-96-16,-1-1-259 0</inkml:trace>
  <inkml:trace contextRef="#ctx0" brushRef="#br0" timeOffset="46450.77">24781 12591 60 0,'0'0'226'0,"0"0"-220"15,0 0-5-15,0 0 52 0,0 0-23 16,0 0 22-16,1 61-20 15,-1-47-7-15,0 6-11 0,0-3-2 16,0 3-8-16,0 4-4 16,0 1-3-16,0-1-43 15,0-4-254-15</inkml:trace>
  <inkml:trace contextRef="#ctx0" brushRef="#br0" timeOffset="46710.78">24718 13048 19 0,'0'0'0'16,"0"0"11"-16,0 0-10 15,0 0-1-15,-4 78 0 16,4-64 0-16,0-1-1 16,0 0-5-16</inkml:trace>
  <inkml:trace contextRef="#ctx0" brushRef="#br0" timeOffset="46925.08">24727 13297 224 0,'0'0'58'0,"0"0"17"0,0 0-40 15,0 0-19-15,0 0 9 16,0 0-25-16,1 50 0 15,-1-41 0-15,0-1 0 16,0 4-1-16,0-2-49 0,0 0-182 16</inkml:trace>
  <inkml:trace contextRef="#ctx0" brushRef="#br0" timeOffset="47094.89">24728 13445 305 0,'0'0'45'0,"0"0"-36"16,0 0 36-16,0 0-29 16,0 0-7-16,0 0-9 15,-1 84 1-15,-2-64-3 0,-2-4-32 16,5-4-42-16,0-5 19 16,0-1-66-16</inkml:trace>
  <inkml:trace contextRef="#ctx0" brushRef="#br0" timeOffset="47208.36">24748 13625 181 0,'0'0'120'16,"0"0"-72"-16,0 0-14 15,0 0-22-15,0 0-12 16,0 0-36-16</inkml:trace>
  <inkml:trace contextRef="#ctx0" brushRef="#br0" timeOffset="48327.4">24770 13871 114 0,'0'0'124'0,"0"0"-12"16,0 0 3 0,0 0-17-16,0 0-67 15,0 0 14-15,0-22-14 16,0 21-5-16,0 1-14 16,0 0 1-16,0 0-8 15,0 0-5-15,0 0 1 16,0 0-1-16,0 6 0 0,0 8-1 15,0 3 1-15,0 3 0 16,2 1 0-16,-2 0-4 16,0 2 0-16,0-2-25 15,0-1-63-15,0-2-116 0</inkml:trace>
  <inkml:trace contextRef="#ctx0" brushRef="#br0" timeOffset="48513.41">24788 14115 109 0,'0'0'5'15,"0"0"-5"-15,0 0 71 16,0 0-7 0,0 0-21-16,0 0-31 15,-6 79-12-15,3-62 0 16,-1 0-2-16,2-1-2 15,1-1-78-15</inkml:trace>
  <inkml:trace contextRef="#ctx0" brushRef="#br0" timeOffset="48779.67">24796 14372 13 0,'0'0'46'0,"0"0"57"16,0 0-26-1,0 0-45-15,0 0-4 0,0 0-18 32,-6 80-5-32,3-66-10 15,-2-1 3-15,2-3-44 0,2 0-31 16,1-3 56-16,0 1 20 16,0-2-11-16,0-2 12 15,0 4 11-15,0-1-11 16,0 1 2-16,0 3-6 15,-5 3 6-15,-1 0-4 0,2 2-20 16,-1-2-43-16</inkml:trace>
  <inkml:trace contextRef="#ctx0" brushRef="#br0" timeOffset="48883.21">24755 14646 49 0,'0'0'57'16,"0"0"41"-16,0 0-76 16,0 0-18-16,0 0-4 15,0 0 0 1,-1 68-22-16,-4-53-35 0,0 3 0 15,0-4-17-15</inkml:trace>
  <inkml:trace contextRef="#ctx0" brushRef="#br0" timeOffset="49065.04">24739 14847 23 0,'0'0'71'0,"0"0"17"15,0 0-63-15,0 0-12 16,0 0-7-16,0 0 10 15,6 66 2-15,-12-46-16 16,0 2-4-16,3-5 2 16,1 1-2-16,2-4 4 15,0-3-11-15,0 3 7 0,0-6-75 16</inkml:trace>
  <inkml:trace contextRef="#ctx0" brushRef="#br0" timeOffset="49263.98">24730 15080 50 0,'0'0'28'0,"0"0"64"32,0 0-31-32,0 0-51 15,0 0-2-15,0 0 6 0,30 45-7 0,-30-37-1 16,0 0-6-16,0-2 0 16,0 4 0-1,0-2 0-15,1 0 0 16,4-1-24-16,-2 0-87 15</inkml:trace>
  <inkml:trace contextRef="#ctx0" brushRef="#br0" timeOffset="49648.3">24794 15227 101 0,'0'0'113'15,"0"0"-86"-15,0 0-17 16,0 0-9-16,0 0-1 16,0 0 0-16,8 77-1 15,-8-61 0-15,-3-3 1 0,0 0 1 16,3-4-1-16,0 0-1 15,0-2 0-15,0-1 1 32,4 0 2-32,2-2-2 0,0 0-1 15,0 0 0-15,-3 0 1 16,2 1-23-16,-4-1-53 16,-1-1 55-16,0 1-7 15,0-1 28-15,0 3 0 16,0 2 49-16,2 0-15 15,-1 0-2-15,2-1-32 0,3 0-5 16,-3-1 4-16,0-1 1 16,-2-1 0-16,-1 2 0 15,0 1 0-15,0 2 7 0,0 1 7 16,-6 0 38-16,1 0-18 16,2 0-25-16,0-3-7 15,1-1-2-15,1-2 0 16,-1-1-1-16,2-2-46 31,0 0-152-31</inkml:trace>
  <inkml:trace contextRef="#ctx0" brushRef="#br0" timeOffset="50013.55">24829 15561 181 0,'0'0'1'15,"0"0"-1"-15,0 0 3 16,0 0 5-1,0 0-8-15,0 0 0 0,3 22 0 16,-3-15 65-16,0 2 5 16,0-2-59-16,0-1-3 15,0-2-8-15,0-2 0 0,0-1 2 16,0-1-4 0,0 0-6-16,0 0-36 0,0 0-43 15,0 0 54-15,0 0 33 0,0 0 51 31,1 0 47-31,2 0-59 16,0 0 1-16,-2 0 9 16,1 0 11-16,-2 0-33 15,0 0 17-15,0 0-19 16,0 0-15-16,0 0-1 16,0 2 12-16,0 4-10 0,1-3-10 15,1 0-1-15,-1-3 0 16,2 0-1-16,0 0-40 15,-1 0-65-15,1-6-350 0</inkml:trace>
  <inkml:trace contextRef="#ctx0" brushRef="#br0" timeOffset="52084.33">24624 11149 7 0,'0'0'16'0,"0"0"14"0,0 0 16 15,0 0 74-15,0 0-77 0,0 0 22 31,0-6-41-31,0 6 16 16,0-4-14-16,0 4 9 16,0-2 0-16,0 2 5 15,0 0-26-15,0-3 11 0,0 3-4 0,0-1-21 16,0 1 9 0,0-1-6-16,0 1-3 15,0 0 5-15,0 0-5 16,0 0 3-16,-3 0-3 15,0 0-1-15,-1 5-1 0,-2 5 2 16,-2 3 0 0,-2 1 2-16,1 4-2 0,-2-1 0 15,1 3 0-15,0 0 0 16,0-1 0-16,3-3 1 0,-2 0-2 16,5-4 2-16,2-3-2 15,2-4 1-15,0 0 0 16,0-4-2-16,0-1-1 15,0 0 3-15,0 0 3 32,0 0 1-32,0 0 9 0,0-1-5 15,5-9-1-15,1-2-4 16,1 1-3-16,-1 0 2 16,-1-1-2-16,-1 1 0 15,1-2 1-15,-1 2-1 0,3 0 3 16,-1 1-3-1,0 0-4-15,2 1 4 0,-1-1 0 16,-1 0 0-16,0 0 0 16,0 0-2-16,0 1 2 15,1 2 2-15,-2 0-2 0,-1 2-2 16,-1 1 2-16,2-1 2 16,0 1-2-16,3-1-2 31,0-2 2-31,1 1 0 15,1-1 0-15,1 0 2 0,-5 1-2 16,-2 3 0-16,-1 0 4 16,-1 2 8-16,1 0-6 15,2-1-2-15,1 2-4 16,0 0-4-16,5 0 4 16,1 0 0-16,3 5 0 0,3 8 0 15,-2 1 6-15,5 4-6 16,-2 4 10-16,-1 3-9 15,2 1 6-15,-4 3-5 16,2 1-2-16,-3 1 1 16,0 0-1-16,0 0 0 15,1 4 2-15,2-1-4 0,3 8 1 16,4 0-6-16,-1-5-144 16</inkml:trace>
  <inkml:trace contextRef="#ctx0" brushRef="#br0" timeOffset="53870.21">25583 11107 59 0,'0'0'34'0,"0"0"47"16,0 0-14-16,0 0-26 16,0 0-15-16,0 0-17 0,0 0 2 15,20-34 31 1,-17 31-14-16,-3 1 19 0,3 2-13 16,-2 0-4-16,-1 0-4 0,0 0-26 15,2 0 0-15,-2 0-4 16,3 0 4-16,-2 8 0 15,1 3 0-15,-2 2 13 16,1 1 4-16,-1 3 1 16,0 1-9-16,2 2-1 15,-2 3-8-15,0 2 3 16,0 3-3-16,0 2 0 0,0 1-2 16,-8-2-50-16,-2-3-111 15,4-5-215 1</inkml:trace>
  <inkml:trace contextRef="#ctx0" brushRef="#br0" timeOffset="54170.68">25663 11610 95 0,'0'0'5'16,"0"0"14"-16,0 0 70 15,0 0-36 1,0 0-32-16,0 0 8 16,29 46-1-16,-27-38 30 0,1 2-6 15,3 3-51-15,-3 1 2 16,0 1 0-16,-2 2-6 15,-1 0 3-15,0 0-1 16,0 0-67-16,-6 0-68 16,-3-2-112-16</inkml:trace>
  <inkml:trace contextRef="#ctx0" brushRef="#br0" timeOffset="54320.39">25670 11872 57 0,'0'0'13'0,"0"0"-5"16,0 0 34-16,0 0 11 0,0 0-26 15,0 0-17-15,16 42 0 16,-16-34-8-16,0 1 4 16,0 1-6-16,0 0-8 31,2-1-115-31</inkml:trace>
  <inkml:trace contextRef="#ctx0" brushRef="#br0" timeOffset="54471.21">25728 12055 43 0,'0'0'6'0,"0"0"2"15,0 0-5-15,0 0 3 16,0 0-6-16,0 0 0 16,21 59 4-16,-21-49-4 0</inkml:trace>
  <inkml:trace contextRef="#ctx0" brushRef="#br0" timeOffset="54635.96">25757 12247 233 0,'0'0'5'16,"0"0"-5"-16,0 0 12 15,0 0-8-15,0 0 4 16,0 0-6-16,3 68-2 15,-9-55-77-15</inkml:trace>
  <inkml:trace contextRef="#ctx0" brushRef="#br0" timeOffset="54735.8">25773 12441 101 0,'0'0'3'0,"0"0"-6"15,0 0-29-15</inkml:trace>
  <inkml:trace contextRef="#ctx0" brushRef="#br0" timeOffset="55690.17">25821 12603 78 0,'0'0'71'0,"0"0"2"15,0 0-9-15,0 0 1 16,0 0-42-16,0 0 53 16,-3-17-20-16,3 15-9 15,0-1-4 1,0 3-15-16,0 0-11 16,0 0-2-16,0 0-12 15,0 0-3-15,0 10-1 16,0 8 1-16,0 6 1 0,0 2-1 15,0-1 1 1,0-1 5-16,0-1-6 16,0 1 0-16,0-3-4 0,0-1-13 15,0-4-61-15,0 0-101 16</inkml:trace>
  <inkml:trace contextRef="#ctx0" brushRef="#br0" timeOffset="56023.05">25862 12965 306 0,'0'0'43'16,"0"0"-29"-16,0 0 57 15,0 0-32 1,0 0-23-16,0 0-5 0,14 68-5 16,-11-54 0-16,0 1-6 0,3 0 4 15,-2-1-4-15,1 3 2 16,-2 1-2-16,-2 2 0 15,-1-2-33-15,0-1-173 32</inkml:trace>
  <inkml:trace contextRef="#ctx0" brushRef="#br0" timeOffset="56354.03">25894 13303 195 0,'0'0'12'16,"0"0"47"-16,0 0-10 15,0 0-12-15,0 0-19 16,0 0-1-16,1 66 3 16,-1-54-5-16,0 1-14 15,0 1 5-15,0 0-6 16,0 3 0-16,-1-3-20 16,-1 3-69-16,-1 0-231 0</inkml:trace>
  <inkml:trace contextRef="#ctx0" brushRef="#br0" timeOffset="56657.92">25920 13659 359 0,'0'0'126'0,"0"0"-125"0,0 0 9 0,0 0-10 16,0 0 11-16,0 0 23 15,11 38-1-15,-6-24-11 16,-1 1-18-16,1 3 0 15,-1-1-8-15,-1 5 4 0,-2-3-6 16,1 1-162 0</inkml:trace>
  <inkml:trace contextRef="#ctx0" brushRef="#br0" timeOffset="57313.51">25868 14069 1 0,'0'0'55'16,"0"0"-31"-16,0 0-3 15,0 0-21-15,0 0-45 0</inkml:trace>
  <inkml:trace contextRef="#ctx0" brushRef="#br0" timeOffset="57642.3">25868 14069 436 0,'102'2'106'15,"-102"-2"-71"-15,0 0 17 16,0 0-31-16,0 0-12 15,0 0 3-15,0 0-3 16,1 0-3-16,1 6-4 0,1 4 2 16,0 2 3-16,-2 3 1 15,1 1-4-15,-1 3-4 16,1 1 0-16,-1 2 0 16,-1 2 1-16,0 0-1 15,0 1-3-15,0-5-17 16,0-2-34-16,2-5-92 15,-1-3-200-15</inkml:trace>
  <inkml:trace contextRef="#ctx0" brushRef="#br0" timeOffset="57977.27">25983 14464 577 0,'0'0'10'16,"0"0"-9"-16,0 0-1 15,0 0 7-15,0 0-6 0,0 0 0 16,0 84 2-16,0-60 3 16,0 0-6-16,-1 2 0 15,-1-1 0-15,2 0 0 16,0 0 0-16,0-4-9 16,0 0-46-16,0-6-122 15</inkml:trace>
  <inkml:trace contextRef="#ctx0" brushRef="#br0" timeOffset="58181.86">25983 14850 87 0,'0'0'111'0,"0"0"-101"0,0 0 20 15,0 0-29-15,0 0-1 16,15 85-7-16,-15-65 4 16,0 1-7-16,0-1-9 15,0-5-42-15</inkml:trace>
  <inkml:trace contextRef="#ctx0" brushRef="#br0" timeOffset="58357.48">26055 15166 379 0,'0'0'13'0,"0"0"-2"16,0 0-11-16,0 0-5 16,0 86-11-16,-3-65-68 15,1-1-84-15</inkml:trace>
  <inkml:trace contextRef="#ctx0" brushRef="#br0" timeOffset="58529.33">26092 15377 194 0,'0'0'69'0,"0"0"6"16,0 0-53-16,0 0 3 15,0 0-12-15,0 0-13 16,2 75-1-16,1-72-2 15,-2 2-28-15,5-4-97 16,-3 2-22-16</inkml:trace>
  <inkml:trace contextRef="#ctx0" brushRef="#br0" timeOffset="58695.08">26168 15502 327 0,'0'0'25'0,"0"0"-13"16,0 0-11-16,0 0-1 16,0 0-3-16,0 0-6 15,-7 54-45-15,7-52-138 16</inkml:trace>
  <inkml:trace contextRef="#ctx0" brushRef="#br0" timeOffset="60960.32">25552 11143 124 0,'0'0'35'0,"0"0"17"16,0 0-3-16,0 0-45 15,0 0 6-15,0 0 3 16,0-9-7-16,0 9 7 16,0 0 38-16,0-1 9 0,0 0-15 15,0 0-29-15,0-1 11 16,0 1-16-16,0-1-5 15,0 1 14-15,0-1-8 16,0 2-6-16,0 0 1 16,0 0-7-16,-3 0 0 15,-1 0-1-15,2 0 1 16,-2 0 0-16,1 3 0 16,-5 8 0-16,1-1 1 15,-4 5 4-15,4 3-3 16,-2 0-2-16,1 1-1 15,3-1 0-15,2-4 1 16,3-3 1-16,0-1-1 0,0-2 4 16,0-4-9-16,0-4 5 15,0 2 0-15,0-2 0 16,0 0 0-16,0 0 0 16,0 0 3-16,0 0 15 15,0-6-1-15,8-6-10 16,1-4-6-16,0 1 19 15,-1-1-19-15,2-2 8 16,1 1-7-16,-1-1 4 16,0 2-4-16,0 3 0 15,-3-2-2-15,-1 0 3 16,1 3-8-16,-1-1 5 16,0 1 0-16,-1-1 2 15,1 0 0-15,1 0-2 0,2-1 0 16,-1 2 0-16,-1 2-3 15,-3 4 2-15,-1 4 1 16,-3 0 0-16,0 2 4 16,2 0-4-16,-1 0-4 15,1 0-6-15,3 0 8 16,-1 4 2-16,2 4-8 16,4 0 8-16,-1 4 6 15,2 2-5-15,2 5-1 16,-2 2-1-16,-2 3 1 15,-2 0 1-15,0 1 11 0,0 0-12 16,0 0 0 0,2 0-8-16,0 2 7 0,4 2 2 15,5-1 7-15,3-2-8 16,2 0-18-16,-3-3-94 16</inkml:trace>
  <inkml:trace contextRef="#ctx0" brushRef="#br0" timeOffset="62481.54">26707 11007 59 0,'0'0'7'0,"0"0"14"16,0 0 100-16,0 0-71 0,0 0-37 15,0 0-1 1,0 0-12-16,-31-2 0 0,28 2 0 16,1-2 30-16,2 2 3 15,0 0 2-15,0 0-22 16,0 0 13-16,0 0 15 15,-1 0-32-15,1 0 6 16,0 0-7-16,0 0-7 16,0 0 3-16,0 0 3 15,0 0 3-15,0 0-6 16,0 0-3-16,-2 0 11 16,2 0 21-16,0 0-15 15,0 0 5-15,0 0-22 16,0 0-1-16,0 0 0 15,0 0-4-15,-2 4 0 16,1 7 1-16,1 2 3 0,0 3 0 16,-2 2 0-16,1 2 0 15,-1 2 0-15,1 2 0 16,-5-1 0-16,3 3-1 16,-1-3-9-16,2-1-82 15,2-4-107-15</inkml:trace>
  <inkml:trace contextRef="#ctx0" brushRef="#br0" timeOffset="62999.73">26657 11447 204 0,'0'0'132'15,"0"0"-118"-15,0 0 57 16,0 0-40-16,0 0-27 15,0 0-4-15,2 12 0 16,-2-2 11-16,0 8-5 16,0-2-4-16,0 5-1 15,0 1 1-15,0-3-2 16,0 3 0-16,0-4 8 0,-2-1-8 16,2 0-11-16,0-2-23 15,0 0-42-15,0-1-4 16,-1-4-204-16</inkml:trace>
  <inkml:trace contextRef="#ctx0" brushRef="#br0" timeOffset="63365.49">26660 11834 147 0,'0'0'2'16,"0"0"57"-16,0 0-5 15,0 0-21-15,0 0 6 16,0 0-3-16,10 52 24 16,-10-40-34-16,0 2-8 15,0 2-10-15,0 1-7 16,0 2-1-16,0 0 2 0,0-1-2 16,0-1-19-16,0-2-50 15,0-3-33-15,0-2-119 16</inkml:trace>
  <inkml:trace contextRef="#ctx0" brushRef="#br0" timeOffset="63907.77">26754 12265 293 0,'0'0'5'0,"0"0"5"15,0 0 31-15,0 0-21 16,0 0 3-16,0 0 7 16,13 69-11-16,-13-53-8 15,0-1-8-15,0 3-3 16,0-4 10-16,-3 4-20 15,-1-1 18-15,1-2-16 16,2-1-71-16,1-1-249 16</inkml:trace>
  <inkml:trace contextRef="#ctx0" brushRef="#br0" timeOffset="65048.13">26850 12746 25 0,'0'0'195'0,"0"0"-184"0,0 0 27 15,0 0 62-15,0 0-28 16,0 0-10-16,0-13 30 16,0 13-62-16,0-2 4 15,0 2-7-15,0 0-6 16,0 0-11-16,0 0-10 16,0 0 0-16,0 14-5 15,0 7 5-15,0 4 0 16,0 3 0-16,0 0 0 15,0-3 0-15,0 0 0 0,0-1-12 16,0 0-43-16,0-1-84 16,-9-4-323-16</inkml:trace>
  <inkml:trace contextRef="#ctx0" brushRef="#br0" timeOffset="65387.14">26883 13179 333 0,'0'0'24'16,"0"0"-22"-16,0 0 73 15,0 0-24-15,0 0-30 16,0 0 17-16,0 58-7 16,0-41-29-16,0 3 6 15,3 1-8-15,0 0-2 16,-3 2-2-16,0-2-46 15,0-4-215-15</inkml:trace>
  <inkml:trace contextRef="#ctx0" brushRef="#br0" timeOffset="66554.28">26881 13657 230 0,'0'0'55'16,"0"0"20"-16,0 0 17 16,0 0-57-16,0 0-9 15,0 0 7-15,0-6-14 16,0 6-7-16,0 0-4 16,0 0 1-16,0 0 1 15,0 0-10-15,0 0 0 16,0 8-4-16,0 10 3 15,-4 8 1-15,-3 5-2 0,-2 4 2 16,1-1 0 0,0 0-10-16,-2-3-102 0,3-4-119 15</inkml:trace>
  <inkml:trace contextRef="#ctx0" brushRef="#br0" timeOffset="67261.98">26895 14304 359 0,'0'0'60'0,"0"0"-1"0,0 0-21 15,0 0-22-15,0 0-14 16,0 0 39-16,1 0-19 16,-1 0-11-16,0 0-11 15,0 0 0-15,0 4 0 16,0 8 1-16,0 2 6 16,0 1-6-16,0 1-1 15,0-1 0-15,4 1 0 16,1-1-1-16,-3 1-6 15,-2-3-135-15</inkml:trace>
  <inkml:trace contextRef="#ctx0" brushRef="#br0" timeOffset="67686.59">26958 14680 88 0,'0'0'441'0,"0"0"-439"16,0 0-2-16,0 0 9 16,0 0 13-16,0 0-7 15,16 43-15-15,-13-29 6 16,1 1 18-16,-1-1-11 15,2 1-13-15,1 1 5 16,-2 2-5-16,-1 0 0 16,0 3 0-16,-1-3-42 0,-2 0-141 15</inkml:trace>
  <inkml:trace contextRef="#ctx0" brushRef="#br0" timeOffset="68037.17">27044 15041 529 0,'0'0'3'0,"0"0"-1"16,0 0 8-16,0 0-1 15,2 77-8-15,-2-55 0 16,0-3-1-16,-5 1-13 15,4 0-18-15,-1-3-2 16,0 3-69-16,1-2-168 0</inkml:trace>
  <inkml:trace contextRef="#ctx0" brushRef="#br0" timeOffset="68269.36">27044 15452 125 0,'0'0'135'0,"0"0"-108"0,0 0-8 16,0 0-19-16,0 85-13 15,0-68-102-15,0-7-63 16</inkml:trace>
  <inkml:trace contextRef="#ctx0" brushRef="#br0" timeOffset="68482.82">27085 15623 242 0,'0'0'34'0,"0"0"-34"0,0 0-2 16,0 0 2-16,-13 75 7 16,12-58-7-16,-1-1-11 15,2-1-248-15</inkml:trace>
  <inkml:trace contextRef="#ctx0" brushRef="#br0" timeOffset="70853.62">26689 11007 66 0,'0'0'12'0,"0"0"66"16,0 0 49-1,0 0-61-15,0 0-55 16,0 0-7-16,0 0 27 16,0 0 26-16,0 0-2 0,0 0-2 15,0 0-14-15,0 0-22 16,0 0-10-16,0 0 7 16,0 0-14-16,0 0 0 15,0 0 0-15,0 0 0 16,0 0 2-16,0 0 3 15,0 0 0-15,0 0-3 16,0 0-4-16,0 0 4 16,0 0-7-16,0 0 9 15,-7 0-8-15,-1 0 8 16,-3 11-8-16,-3-1 8 0,0 5-8 16,-1 0 6-16,0 2-2 15,-1 1 0-15,1-2 1 16,0 0-1-16,5-4 0 15,2 1-1-15,2-1-1 16,-1-2 0-16,4-2 2 16,-2-1 0-16,1-1 0 15,1-1 1-15,0-2 0 16,0-1-1-16,1 1 0 16,-1-2 10-16,3-1-9 15,-2 0-1-15,2 0 0 16,0 0 1-16,0 0 13 15,0 0-7-15,0 0 1 16,0 0 2-16,0 0-7 16,0 0-2-16,0 0-1 15,0 0 1-15,0-6-1 0,0 2 5 16,0-3-5-16,0-1 1 16,0 2 0-16,7-4 0 15,-1 0-1-15,0 0-4 16,1 1 4-16,2 1 10 15,-1 0-9-15,-1-1-1 16,2 0 0-16,3 0-8 16,-1-1 8-16,-1-1 8 15,0 0-8-15,-1 0 0 16,0 2 1-16,0 0-2 0,-1 0 2 16,-1 2-9-1,-1 1 15-15,0 0-8 0,-2 2 2 16,1 0-1-16,1-2 0 15,2-1 0-15,0-1 0 16,-2 1-7-16,-1 3 15 16,-4 3-8-16,-1-1 3 15,0 2-1-15,0 0 4 16,0 0-6-16,0 0 0 16,0 0 0-16,0 0 0 15,0 0-8-15,0 0 8 16,0 0 0-16,0 0 0 15,0 0 0-15,2 0 0 16,2 0-2-16,4 0 2 16,2 0 0-16,1 0 0 0,-2 0-1 15,-2 0 1-15,-1 0 0 16,-2 0 0-16,0 0 0 16,0 2 0-16,2 5 0 15,1 1 3-15,-1 6-3 16,0 0-2-16,-1 5 2 15,-1 3 0-15,1 4 2 16,1 3-2-16,-3 5 0 16,-2 3 0-16,1 4 8 15,-2 0-8-15,0 0 0 0,0-1-8 16,7-1 8 0,11 3-44-16,10-5-99 0,4-3-187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16T01:55:30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19742 7575 164 0,'0'0'0'15,"0"0"-82"-15</inkml:trace>
  <inkml:trace contextRef="#ctx0" brushRef="#br0" timeOffset="8399.41">22729 15873 180 0,'0'0'5'0,"0"0"20"16,0 0 25-16,0 0-11 15,0 0-27-15,0 0-11 16,0 0 5-16,0 0 4 16,-1-5 4-16,-1 4 9 15,-2-1 0-15,1-1-13 16,-2 2-1-16,1-2-9 16,1 0 8-16,0 0-4 0,0-1 3 15,1 3 0-15,1-1-3 16,1 2 4-16,0 0 3 15,0 0-4-15,-2 0-5 16,1 0-2-16,-4 0-2 16,-1 4 2-16,-2 5 0 15,2 1-1-15,1 1 1 16,2-1-3-16,2-1 0 16,1-1 2-16,0-3-1 15,0 1-9-15,6-5-1 16,4-1 4-16,0 0 8 15,-1 0 0-15,2-7 1 0,-2-5 9 16,-2-1-10-16,-1-1 2 16,-3 0-2-16,-3 3 0 15,0 1-2-15,0 3-9 16,-1 2-11-16,-10 3 1 16,0 2 17-16,0 0 4 15,0 0 10-15,3 6-4 16,3 5 6-16,2 0-2 15,3-1-4-15,0 0-6 16,0-4 0-16,0-2-3 16,0-1 2-16,5-1-1 15,3-2-1-15,0 0-10 16,-2 0 4-16,-3-5 9 16,-1-3 2-16,-2 2-1 15,0-2 3-15,0 5-3 16,0 2-1-16,-4 0-5 0,1 1-2 15,2 0-26-15,1 0-45 16,0 0-7-16,3 0-11 16</inkml:trace>
  <inkml:trace contextRef="#ctx0" brushRef="#br0" timeOffset="9705.57">24132 15739 61 0,'0'0'0'0,"0"0"0"15,0 0 1-15,0 0 54 16,0 0-40-16,0 0-5 16,25-34 1-16,-25 31 12 15,0-1-19-15,0-1 3 16,-1 2-3-16,-5 0 29 15,0 2-6-15,1-1 8 16,2 2-8-16,-1 0-22 0,-1 0 10 16,2 0-4-16,-1 3-8 15,-1 6 8-15,1-1-10 16,2 3-1-16,2-1 0 16,0 0 0-16,0-4-1 15,0 2 1-15,0-2 0 16,0-3 0-16,3 0-1 15,3-2 1-15,0-1 1 16,-1 0 0-16,1 0 2 16,-2-4 4-16,-2-6 1 15,-1-1-2-15,-1 3 3 16,0 2 16-16,0 1-16 16,0 3 15-16,0 2 7 0,0 0-9 15,-7 2-10 1,-4 14-3-16,-1 1-2 0,3 0-2 15,4-2-5-15,3-2 0 16,1-5-1-16,1-4-2 16,0-2 3-16,0-2-1 15,0 0-2-15,0 0 1 16,0 0 2-16,10-8-1 16,0-7-5-16,1 0 2 15,-2-1-5-15,-3 5-4 16,-5 2-4-16,-1 4 15 15,0 3 1-15,0 0 1 0,0 0-1 16,-7 2 1 0,-2 0 0-16,-2 0-2 0,2 0 0 15,1 0-5-15,0 4-27 16,4-2-35-16,-1-2-37 16,0 0-146-16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92421-E5FE-47FF-AC39-1750CFF2BA11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C0323-50E0-432A-BE0A-E1266ABD81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609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B333-2EE0-4920-8E70-45275562A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8B475F-E53A-4D06-BF39-DFC4853F4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1DCD-5235-497E-BFDE-7554AE14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4429-6EEA-487F-87FB-FFFEF9F0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E7FD-F26A-4897-993B-71B56964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48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0669-EDFC-4AA8-A0F2-78EDA3BE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7B1D9-F77A-46A7-ACA5-E96ADA493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DAAA-FCB8-438B-BE3B-C5476F469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2CC50-B334-4D21-96D8-3D9CB712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E730-33FB-4D9B-A14A-015B3EC99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77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06BBF-F92D-4125-B58E-CF038CE56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CF269-B4BC-403B-9EA5-844D17591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577B1-7E0B-49BD-8B2C-C7136495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DB2A-50DF-4F89-B10F-2D1D16E18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871C6-BCC9-40D0-8BA1-E9477F1E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69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background" userDrawn="1">
  <p:cSld name="empty background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838200" y="2620451"/>
            <a:ext cx="10515600" cy="154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500"/>
              <a:buFont typeface="Arial"/>
              <a:buNone/>
              <a:defRPr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8836" y="257770"/>
            <a:ext cx="2053002" cy="3877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8F44-B635-4FCB-8D18-224854E87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0438" y="4491038"/>
            <a:ext cx="5661025" cy="544512"/>
          </a:xfrm>
        </p:spPr>
        <p:txBody>
          <a:bodyPr/>
          <a:lstStyle>
            <a:lvl1pPr marL="50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388248-0E75-42A8-A19A-2B4C7ECE9F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60438" y="5208588"/>
            <a:ext cx="5661025" cy="544512"/>
          </a:xfrm>
        </p:spPr>
        <p:txBody>
          <a:bodyPr/>
          <a:lstStyle>
            <a:lvl1pPr marL="50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 descr="A picture containing logo, emblem, symbol, trademark&#10;&#10;Description automatically generated">
            <a:extLst>
              <a:ext uri="{FF2B5EF4-FFF2-40B4-BE49-F238E27FC236}">
                <a16:creationId xmlns:a16="http://schemas.microsoft.com/office/drawing/2014/main" id="{E03CEB32-2373-265E-27FE-A45528EA8A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8515" y="-53760"/>
            <a:ext cx="1693485" cy="16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0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0485-2207-42C4-8AC9-66450136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A8C3F-650D-4599-84FD-C40F5110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F2493-D9EA-43BC-93F3-79BF3F36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63371-4829-48EF-963B-69F879C7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3CA5E-5D6D-4245-A302-181E0809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33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4C36C-65BC-4713-B2B1-86621333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8F05A-3BBD-4C1F-8C84-2B6020602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49BB-9638-46FF-A61B-CA13087A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A19E3-4148-4158-8090-DE08ABD7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21A94-5901-4B18-8F8D-4EE8A871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22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BABE-FD81-4B5D-8EDA-CFA33547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A99D-3EBD-499F-8389-30DE9DD0F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E1E0E-B24E-4328-A130-106249907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CD977-02F4-4D37-A58C-294AC58D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553E9-DE94-4C8D-9907-EA4678A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C8EC4-95F4-466D-9C49-00C8F67E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18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A7CC-DE0A-4F77-B71B-169D62B8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84804-B32A-4550-88D7-BB69456EB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5CFD-368A-4CC9-972D-F8929D75B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1C098-7815-4450-AB40-B5BD31F683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6D6A9-7A06-4862-A8DE-17029731E3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8098A-87F2-404D-A0D6-A3B25B71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803CC-D61A-422C-A32E-B9766716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FBF08-EE51-4D00-8D94-AEF21AA91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74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E04B-FDB3-43E5-895D-65B83804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BBF66-D6C6-4B36-80AB-4E737842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383BB-FA73-43C1-9DC4-32BBDC1C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F469F-E872-4B66-9461-C9CD400A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82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A815EA-E8B9-4DCC-B85A-18D9BFA0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8B0B7-1DD6-4C53-B55D-61581DFF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580AE-8500-40BD-A3ED-80C75ABC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42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AA0E-1BD5-4B2F-A26A-8446BF4B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6A742-C4F7-40CF-A882-51EDB6842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11B01-7CB3-4E14-B07C-1D26CFD73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8C7C4-4AE7-463D-BC52-A2887B56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09A8D-F566-418A-A034-C27A8265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CECCA-23D6-4ACC-BC68-CD7BF811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390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2D10-EC00-42BA-BB43-11144E6D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57056A-57C5-4452-B579-09B6D0AED5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215AA-3D9F-40AB-A682-84B611E9C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914F9-3088-43C8-A7B3-751C0460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16BED-9AF8-4B4A-947A-580D77ED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05FB2-E96F-45B8-8565-862755B7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20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493811-48B9-49EB-97E2-FA97C591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C8D05-9931-40E4-9E10-B352DF7DE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70F47-99B7-46C3-B8A5-4A178063B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D4CBF-3EEB-4424-8058-FCBC48C8123A}" type="datetimeFigureOut">
              <a:rPr lang="en-IN" smtClean="0"/>
              <a:t>09-08-2023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7851E-24A4-4F40-95F7-FA70F75B7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2B0E6-EA71-43D0-A48B-23704D7D7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134C8-B156-4476-B5DE-46D3AC7BD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36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7.png"/><Relationship Id="rId7" Type="http://schemas.openxmlformats.org/officeDocument/2006/relationships/image" Target="../media/image8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3.jpg"/><Relationship Id="rId4" Type="http://schemas.openxmlformats.org/officeDocument/2006/relationships/customXml" Target="../ink/ink4.xml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/>
          </p:nvPr>
        </p:nvSpPr>
        <p:spPr>
          <a:xfrm>
            <a:off x="1166238" y="1798840"/>
            <a:ext cx="10515600" cy="18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Clr>
                <a:schemeClr val="dk1"/>
              </a:buClr>
              <a:buSzPts val="5400"/>
            </a:pPr>
            <a:r>
              <a:rPr lang="en-US" sz="5400" b="1" dirty="0">
                <a:solidFill>
                  <a:schemeClr val="dk1"/>
                </a:solidFill>
              </a:rPr>
              <a:t>Image Processing and Computer Vision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TMC 303</a:t>
            </a:r>
            <a:endParaRPr lang="en-US" sz="5400" b="1" dirty="0">
              <a:solidFill>
                <a:srgbClr val="000000"/>
              </a:solidFill>
            </a:endParaRPr>
          </a:p>
        </p:txBody>
      </p:sp>
      <p:sp>
        <p:nvSpPr>
          <p:cNvPr id="2" name="Author">
            <a:extLst>
              <a:ext uri="{FF2B5EF4-FFF2-40B4-BE49-F238E27FC236}">
                <a16:creationId xmlns:a16="http://schemas.microsoft.com/office/drawing/2014/main" id="{BFD50651-D3DE-408F-BD24-BFC88533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6238" y="4063693"/>
            <a:ext cx="5661025" cy="5445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Dr. Nisha Chandran S.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Associate Professor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</a:t>
            </a:r>
          </a:p>
          <a:p>
            <a:endParaRPr lang="en-US"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Virginia Tech Logo" descr="Virginia Te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8836" y="257770"/>
            <a:ext cx="2053002" cy="3877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3BACCE-4520-C801-FF44-22E2D0D85FB6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A6B84-37D8-449C-ACEA-998D218C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1" y="-1"/>
            <a:ext cx="12044038" cy="674702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Image sensors:</a:t>
            </a:r>
          </a:p>
          <a:p>
            <a:pPr lvl="1"/>
            <a:r>
              <a:rPr lang="en-IN" dirty="0"/>
              <a:t>To acquire a digital image two things are required</a:t>
            </a:r>
          </a:p>
          <a:p>
            <a:pPr lvl="2"/>
            <a:r>
              <a:rPr lang="en-IN" dirty="0"/>
              <a:t>Physical sensor: responds to the energy radiated from the object we image (CCD chips)</a:t>
            </a:r>
          </a:p>
          <a:p>
            <a:pPr lvl="2"/>
            <a:r>
              <a:rPr lang="en-IN" dirty="0"/>
              <a:t>Digitizer: output of the physical sensing device into a digital form</a:t>
            </a:r>
          </a:p>
          <a:p>
            <a:r>
              <a:rPr lang="en-IN" b="1" dirty="0">
                <a:solidFill>
                  <a:srgbClr val="C00000"/>
                </a:solidFill>
              </a:rPr>
              <a:t>Specialized hardware: </a:t>
            </a:r>
          </a:p>
          <a:p>
            <a:pPr lvl="1"/>
            <a:r>
              <a:rPr lang="en-IN" sz="2000" dirty="0"/>
              <a:t>Digitizer</a:t>
            </a:r>
          </a:p>
          <a:p>
            <a:pPr lvl="1"/>
            <a:r>
              <a:rPr lang="en-IN" sz="2000" dirty="0"/>
              <a:t>ALU units for parallel operations in the entire image (front end subsystems)</a:t>
            </a:r>
          </a:p>
          <a:p>
            <a:pPr lvl="1"/>
            <a:r>
              <a:rPr lang="en-IN" sz="2000" dirty="0"/>
              <a:t>One or more GPUs for intense matrix operations etc.</a:t>
            </a:r>
          </a:p>
          <a:p>
            <a:r>
              <a:rPr lang="en-IN" b="1" dirty="0">
                <a:solidFill>
                  <a:srgbClr val="C00000"/>
                </a:solidFill>
              </a:rPr>
              <a:t>Computer:</a:t>
            </a:r>
          </a:p>
          <a:p>
            <a:pPr lvl="1"/>
            <a:r>
              <a:rPr lang="en-IN" sz="2000" dirty="0"/>
              <a:t>Anything from a PC to a supercomputer </a:t>
            </a:r>
          </a:p>
          <a:p>
            <a:r>
              <a:rPr lang="en-IN" b="1" dirty="0">
                <a:solidFill>
                  <a:srgbClr val="C00000"/>
                </a:solidFill>
              </a:rPr>
              <a:t>Software:</a:t>
            </a:r>
          </a:p>
          <a:p>
            <a:pPr lvl="1"/>
            <a:r>
              <a:rPr lang="en-IN" sz="2000" dirty="0"/>
              <a:t>E.g. Commercially available software like MATLAB Image processing Toolbox</a:t>
            </a:r>
          </a:p>
          <a:p>
            <a:r>
              <a:rPr lang="en-IN" b="1" dirty="0">
                <a:solidFill>
                  <a:srgbClr val="C00000"/>
                </a:solidFill>
              </a:rPr>
              <a:t>Mass Storage:</a:t>
            </a:r>
          </a:p>
          <a:p>
            <a:pPr lvl="1"/>
            <a:r>
              <a:rPr lang="en-IN" sz="2000" dirty="0"/>
              <a:t>Image of size 1024x1024 requires almost 1Megabyte (10^6) of storage</a:t>
            </a:r>
          </a:p>
          <a:p>
            <a:pPr lvl="1"/>
            <a:r>
              <a:rPr lang="en-IN" sz="2000" dirty="0"/>
              <a:t>Millions of similar images required for some applications</a:t>
            </a:r>
          </a:p>
          <a:p>
            <a:endParaRPr lang="en-IN" sz="2000" dirty="0"/>
          </a:p>
          <a:p>
            <a:endParaRPr lang="en-I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6B15BFF5-2561-4CAF-6151-82E686C1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4979E1-1BF8-EB02-FD62-30FEF82238DE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80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A6B84-37D8-449C-ACEA-998D218C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1" y="-1"/>
            <a:ext cx="12044038" cy="674702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Image displays:</a:t>
            </a:r>
          </a:p>
          <a:p>
            <a:pPr lvl="1"/>
            <a:r>
              <a:rPr lang="en-IN" dirty="0"/>
              <a:t>Flat screen monitors mainly </a:t>
            </a:r>
            <a:r>
              <a:rPr lang="en-IN" dirty="0" err="1"/>
              <a:t>color</a:t>
            </a:r>
            <a:endParaRPr lang="en-IN" dirty="0"/>
          </a:p>
          <a:p>
            <a:pPr lvl="1"/>
            <a:r>
              <a:rPr lang="en-IN" dirty="0"/>
              <a:t>Run by graphic display cards</a:t>
            </a:r>
          </a:p>
          <a:p>
            <a:pPr lvl="1"/>
            <a:r>
              <a:rPr lang="en-IN" dirty="0"/>
              <a:t>Stereo displays implemented as a head gear</a:t>
            </a:r>
          </a:p>
          <a:p>
            <a:pPr lvl="2"/>
            <a:r>
              <a:rPr lang="en-IN" dirty="0"/>
              <a:t>Displays will be in goggles worn by the user</a:t>
            </a:r>
          </a:p>
          <a:p>
            <a:r>
              <a:rPr lang="en-IN" b="1" dirty="0">
                <a:solidFill>
                  <a:srgbClr val="C00000"/>
                </a:solidFill>
              </a:rPr>
              <a:t>Hardcopy devices:</a:t>
            </a:r>
          </a:p>
          <a:p>
            <a:pPr lvl="1"/>
            <a:r>
              <a:rPr lang="en-IN" dirty="0"/>
              <a:t>For recording images (laser printers, optical disks, CD ROMS etc)</a:t>
            </a:r>
          </a:p>
          <a:p>
            <a:endParaRPr lang="en-IN" b="1" dirty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Networking and Cloud:</a:t>
            </a:r>
            <a:endParaRPr lang="en-IN" sz="2000" dirty="0"/>
          </a:p>
          <a:p>
            <a:pPr lvl="1"/>
            <a:r>
              <a:rPr lang="en-IN" dirty="0"/>
              <a:t>For communication </a:t>
            </a:r>
          </a:p>
          <a:p>
            <a:pPr lvl="1"/>
            <a:r>
              <a:rPr lang="en-IN" dirty="0"/>
              <a:t>Band width is a challenge while transmitting images</a:t>
            </a:r>
          </a:p>
          <a:p>
            <a:pPr lvl="1"/>
            <a:r>
              <a:rPr lang="en-IN" dirty="0"/>
              <a:t>Optical fibre and other broadband technologies are available now </a:t>
            </a:r>
          </a:p>
          <a:p>
            <a:pPr lvl="1"/>
            <a:r>
              <a:rPr lang="en-IN" dirty="0"/>
              <a:t>Image compression plays a major role in transmission</a:t>
            </a:r>
          </a:p>
          <a:p>
            <a:pPr lvl="1"/>
            <a:endParaRPr lang="en-IN" dirty="0"/>
          </a:p>
          <a:p>
            <a:endParaRPr lang="en-I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6B15BFF5-2561-4CAF-6151-82E686C1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448AB6-5161-EE1A-D05D-45E49FC7A268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667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9A676-B467-41D7-97E3-8883CE77F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6" y="62139"/>
            <a:ext cx="11870094" cy="66652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993300"/>
                </a:solidFill>
              </a:rPr>
              <a:t>Why digitize?</a:t>
            </a:r>
          </a:p>
          <a:p>
            <a:pPr marL="0" indent="0">
              <a:buNone/>
            </a:pPr>
            <a:r>
              <a:rPr lang="en-US" dirty="0"/>
              <a:t>Output of most of the sensors are </a:t>
            </a:r>
            <a:r>
              <a:rPr lang="en-US" dirty="0">
                <a:solidFill>
                  <a:srgbClr val="C00000"/>
                </a:solidFill>
              </a:rPr>
              <a:t>analog</a:t>
            </a:r>
            <a:r>
              <a:rPr lang="en-US" dirty="0"/>
              <a:t> signals</a:t>
            </a:r>
          </a:p>
          <a:p>
            <a:pPr marL="0" indent="0">
              <a:buNone/>
            </a:pPr>
            <a:r>
              <a:rPr lang="en-US" dirty="0"/>
              <a:t>Theory of Real numbers: between any two given points</a:t>
            </a:r>
          </a:p>
          <a:p>
            <a:r>
              <a:rPr lang="en-US" dirty="0"/>
              <a:t>Each image point may contain </a:t>
            </a:r>
            <a:r>
              <a:rPr lang="en-US" dirty="0">
                <a:solidFill>
                  <a:srgbClr val="C00000"/>
                </a:solidFill>
              </a:rPr>
              <a:t>infinitely many possible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Intensity or color values. </a:t>
            </a:r>
          </a:p>
          <a:p>
            <a:r>
              <a:rPr lang="en-US" dirty="0"/>
              <a:t>These points require </a:t>
            </a:r>
            <a:r>
              <a:rPr lang="en-US" dirty="0">
                <a:solidFill>
                  <a:srgbClr val="C00000"/>
                </a:solidFill>
              </a:rPr>
              <a:t>infinite no. of bits </a:t>
            </a:r>
            <a:r>
              <a:rPr lang="en-US" dirty="0"/>
              <a:t>to be stored in a computer (</a:t>
            </a:r>
            <a:r>
              <a:rPr lang="en-US" dirty="0">
                <a:solidFill>
                  <a:srgbClr val="C00000"/>
                </a:solidFill>
              </a:rPr>
              <a:t>not possible)</a:t>
            </a:r>
          </a:p>
          <a:p>
            <a:r>
              <a:rPr lang="en-US" dirty="0"/>
              <a:t>So, we need to digitize the signal to store it in a computer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8B469-33BB-C7B3-04F5-587D5A0FA881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840365CA-9E3F-8652-2303-423DB224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8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6CF0F-9C52-4032-A08D-F40F8E036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12" y="314065"/>
            <a:ext cx="12081588" cy="6627910"/>
          </a:xfrm>
        </p:spPr>
        <p:txBody>
          <a:bodyPr/>
          <a:lstStyle/>
          <a:p>
            <a:r>
              <a:rPr lang="en-US" dirty="0"/>
              <a:t>Digitization process involves:</a:t>
            </a:r>
          </a:p>
          <a:p>
            <a:pPr lvl="1"/>
            <a:r>
              <a:rPr lang="en-US" dirty="0"/>
              <a:t>Sampling </a:t>
            </a:r>
          </a:p>
          <a:p>
            <a:pPr lvl="1"/>
            <a:r>
              <a:rPr lang="en-US" dirty="0"/>
              <a:t>Quantization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After digitization the image is represented as a 2D array of M rows and N columns where each point is a discrete value 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19A4B2-5A9C-487C-911B-940CDECF69AF}"/>
              </a:ext>
            </a:extLst>
          </p:cNvPr>
          <p:cNvSpPr/>
          <p:nvPr/>
        </p:nvSpPr>
        <p:spPr>
          <a:xfrm>
            <a:off x="615820" y="2034073"/>
            <a:ext cx="1670180" cy="821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Analog Signal	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5C834-CA7D-4247-BC8C-E7FB83BA34BF}"/>
              </a:ext>
            </a:extLst>
          </p:cNvPr>
          <p:cNvSpPr/>
          <p:nvPr/>
        </p:nvSpPr>
        <p:spPr>
          <a:xfrm>
            <a:off x="2597020" y="2034073"/>
            <a:ext cx="1670180" cy="821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Sampling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85DE1A-3B6F-4BC0-B02B-49BF11002267}"/>
              </a:ext>
            </a:extLst>
          </p:cNvPr>
          <p:cNvSpPr/>
          <p:nvPr/>
        </p:nvSpPr>
        <p:spPr>
          <a:xfrm>
            <a:off x="4780383" y="2034073"/>
            <a:ext cx="1670180" cy="821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Quantization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14817-186D-4DE8-86BC-0523BC989AE3}"/>
              </a:ext>
            </a:extLst>
          </p:cNvPr>
          <p:cNvSpPr/>
          <p:nvPr/>
        </p:nvSpPr>
        <p:spPr>
          <a:xfrm>
            <a:off x="7299648" y="2015411"/>
            <a:ext cx="1670180" cy="821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Computer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1C607-FF1A-4E92-B4BC-C5AAC2334B6F}"/>
              </a:ext>
            </a:extLst>
          </p:cNvPr>
          <p:cNvSpPr/>
          <p:nvPr/>
        </p:nvSpPr>
        <p:spPr>
          <a:xfrm>
            <a:off x="615820" y="3819330"/>
            <a:ext cx="1670180" cy="821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Computer	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10E23D-C958-430A-A777-9F335BF5A0DF}"/>
              </a:ext>
            </a:extLst>
          </p:cNvPr>
          <p:cNvSpPr/>
          <p:nvPr/>
        </p:nvSpPr>
        <p:spPr>
          <a:xfrm>
            <a:off x="2791408" y="3819330"/>
            <a:ext cx="1670180" cy="821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to Analog converter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4398AE-2302-4DC3-97BE-8A98E6146684}"/>
              </a:ext>
            </a:extLst>
          </p:cNvPr>
          <p:cNvSpPr/>
          <p:nvPr/>
        </p:nvSpPr>
        <p:spPr>
          <a:xfrm>
            <a:off x="5260910" y="3819329"/>
            <a:ext cx="1670180" cy="821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E8C4A5-6434-4CEA-B775-B797AD5F2013}"/>
              </a:ext>
            </a:extLst>
          </p:cNvPr>
          <p:cNvCxnSpPr>
            <a:stCxn id="4" idx="3"/>
          </p:cNvCxnSpPr>
          <p:nvPr/>
        </p:nvCxnSpPr>
        <p:spPr>
          <a:xfrm>
            <a:off x="2286000" y="2444620"/>
            <a:ext cx="289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8E00AE-D57E-47A3-B7A3-A7612320BBF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267200" y="2419738"/>
            <a:ext cx="513183" cy="24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87F0EB-BCC2-46DE-8041-8215D99AEE2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385249" y="2419737"/>
            <a:ext cx="914399" cy="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266AA9-36BF-49A2-AA24-A3594CAC9D8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286000" y="4229877"/>
            <a:ext cx="505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8A5897-98F9-4F22-B1ED-442AEC08EB6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461588" y="4229876"/>
            <a:ext cx="7993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DD5FC41-EF90-E03E-33C1-02F2F34A2EE7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DB6C166F-E0BB-66AC-E013-B0497308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41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A195-B2A3-4E3F-654D-78418DFB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3012"/>
            <a:ext cx="12101209" cy="6501252"/>
          </a:xfrm>
        </p:spPr>
        <p:txBody>
          <a:bodyPr/>
          <a:lstStyle/>
          <a:p>
            <a:r>
              <a:rPr lang="en-US" dirty="0"/>
              <a:t>Digitizing the coordinate values is called sampling</a:t>
            </a:r>
          </a:p>
          <a:p>
            <a:r>
              <a:rPr lang="en-US" dirty="0"/>
              <a:t>Digitizing the amplitude is called quantization</a:t>
            </a:r>
          </a:p>
          <a:p>
            <a:r>
              <a:rPr lang="en-US" dirty="0"/>
              <a:t>Sampling: decided by the sensory arrangement (no. of sensors in the sensing strips)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176E60-A9DA-9291-8147-4885CCA2E3F7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2673D5EB-DEA0-B1F0-80D1-49958764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1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093C1-C1F8-4027-B706-CD1D9AE58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12" y="43478"/>
            <a:ext cx="11963400" cy="672121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Sampling</a:t>
            </a:r>
          </a:p>
          <a:p>
            <a:pPr marL="0" indent="0">
              <a:buNone/>
            </a:pPr>
            <a:r>
              <a:rPr lang="en-US" dirty="0"/>
              <a:t>Consider a 1D signal x(t)</a:t>
            </a:r>
          </a:p>
          <a:p>
            <a:r>
              <a:rPr lang="en-US" dirty="0"/>
              <a:t>X(t) and t can take any values</a:t>
            </a:r>
          </a:p>
          <a:p>
            <a:r>
              <a:rPr lang="en-US" dirty="0"/>
              <a:t>Analog signal</a:t>
            </a:r>
          </a:p>
          <a:p>
            <a:pPr lvl="1"/>
            <a:r>
              <a:rPr lang="en-US" dirty="0"/>
              <a:t>Cannot be represented as such on a computer</a:t>
            </a:r>
          </a:p>
          <a:p>
            <a:pPr marL="0" indent="0">
              <a:buNone/>
            </a:pPr>
            <a:r>
              <a:rPr lang="en-US" dirty="0"/>
              <a:t>We have to sample it</a:t>
            </a:r>
          </a:p>
          <a:p>
            <a:r>
              <a:rPr lang="en-US" dirty="0"/>
              <a:t>Consider value of x(t) at certain discrete elements of time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D1B11A-BB2E-4095-B094-1384C60FAF1B}"/>
                  </a:ext>
                </a:extLst>
              </p14:cNvPr>
              <p14:cNvContentPartPr/>
              <p14:nvPr/>
            </p14:nvContentPartPr>
            <p14:xfrm>
              <a:off x="774360" y="3515400"/>
              <a:ext cx="10003320" cy="261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D1B11A-BB2E-4095-B094-1384C60FAF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000" y="3506040"/>
                <a:ext cx="10022040" cy="26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2DFDD0-7338-4E69-95EB-440C939F6291}"/>
                  </a:ext>
                </a:extLst>
              </p14:cNvPr>
              <p14:cNvContentPartPr/>
              <p14:nvPr/>
            </p14:nvContentPartPr>
            <p14:xfrm>
              <a:off x="3516120" y="4053240"/>
              <a:ext cx="8194680" cy="185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2DFDD0-7338-4E69-95EB-440C939F62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6760" y="4043880"/>
                <a:ext cx="8213400" cy="18766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CA84671-AC43-FE2A-EE23-019649DD9F70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B1913A15-FF70-CAEF-50CF-68B7C8F0F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0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9520-826C-4946-9F2F-CF5A579E6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3477"/>
            <a:ext cx="12120465" cy="6646571"/>
          </a:xfrm>
        </p:spPr>
        <p:txBody>
          <a:bodyPr/>
          <a:lstStyle/>
          <a:p>
            <a:r>
              <a:rPr lang="en-US" dirty="0"/>
              <a:t>Information loss</a:t>
            </a:r>
          </a:p>
          <a:p>
            <a:r>
              <a:rPr lang="en-US" dirty="0"/>
              <a:t>Increase the sampling frequency or reduce the sampling interval</a:t>
            </a:r>
          </a:p>
          <a:p>
            <a:r>
              <a:rPr lang="en-IN" dirty="0"/>
              <a:t>Take more no. of points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8FD5BC1-4CD3-400F-A079-0DBCFC094C5F}"/>
                  </a:ext>
                </a:extLst>
              </p14:cNvPr>
              <p14:cNvContentPartPr/>
              <p14:nvPr/>
            </p14:nvContentPartPr>
            <p14:xfrm>
              <a:off x="960972" y="3429000"/>
              <a:ext cx="10003320" cy="261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8FD5BC1-4CD3-400F-A079-0DBCFC094C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612" y="3419640"/>
                <a:ext cx="10022040" cy="26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91F17E-0D9B-4563-BBE8-2EE774D3A31A}"/>
                  </a:ext>
                </a:extLst>
              </p14:cNvPr>
              <p14:cNvContentPartPr/>
              <p14:nvPr/>
            </p14:nvContentPartPr>
            <p14:xfrm>
              <a:off x="1028880" y="3475440"/>
              <a:ext cx="8722080" cy="219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91F17E-0D9B-4563-BBE8-2EE774D3A3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9520" y="3466080"/>
                <a:ext cx="8740800" cy="22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B71AC8-315F-4DBF-B23B-FA4C2326B5B2}"/>
                  </a:ext>
                </a:extLst>
              </p14:cNvPr>
              <p14:cNvContentPartPr/>
              <p14:nvPr/>
            </p14:nvContentPartPr>
            <p14:xfrm>
              <a:off x="7107120" y="2727000"/>
              <a:ext cx="1589760" cy="3003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B71AC8-315F-4DBF-B23B-FA4C2326B5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7760" y="2717640"/>
                <a:ext cx="1608480" cy="3022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CC4C059-4B48-9D7A-628E-16496CEAFF94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29B5DF58-FBE8-2264-9FA7-AB69807BE4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96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F2638-47C7-2391-FD26-6929DC310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81" y="103828"/>
            <a:ext cx="11973128" cy="6754171"/>
          </a:xfrm>
        </p:spPr>
        <p:txBody>
          <a:bodyPr/>
          <a:lstStyle/>
          <a:p>
            <a:r>
              <a:rPr lang="en-IN" dirty="0"/>
              <a:t>New sampling frequency is now increased to twice the previous values</a:t>
            </a:r>
          </a:p>
          <a:p>
            <a:r>
              <a:rPr lang="en-IN" b="1" dirty="0" err="1">
                <a:solidFill>
                  <a:srgbClr val="993300"/>
                </a:solidFill>
              </a:rPr>
              <a:t>f</a:t>
            </a:r>
            <a:r>
              <a:rPr lang="en-IN" b="1" baseline="-25000" dirty="0" err="1">
                <a:solidFill>
                  <a:srgbClr val="993300"/>
                </a:solidFill>
              </a:rPr>
              <a:t>s</a:t>
            </a:r>
            <a:r>
              <a:rPr lang="en-IN" b="1" dirty="0" err="1">
                <a:solidFill>
                  <a:srgbClr val="993300"/>
                </a:solidFill>
              </a:rPr>
              <a:t>’</a:t>
            </a:r>
            <a:r>
              <a:rPr lang="en-IN" b="1" dirty="0">
                <a:solidFill>
                  <a:srgbClr val="993300"/>
                </a:solidFill>
              </a:rPr>
              <a:t> = 2f</a:t>
            </a:r>
            <a:r>
              <a:rPr lang="en-IN" b="1" baseline="-25000" dirty="0">
                <a:solidFill>
                  <a:srgbClr val="993300"/>
                </a:solidFill>
              </a:rPr>
              <a:t>s</a:t>
            </a:r>
          </a:p>
          <a:p>
            <a:r>
              <a:rPr lang="en-IN" dirty="0"/>
              <a:t>Results in capturing more points, so more information</a:t>
            </a:r>
          </a:p>
          <a:p>
            <a:r>
              <a:rPr lang="en-IN" dirty="0"/>
              <a:t>Digitization is mathematically represented as </a:t>
            </a:r>
          </a:p>
          <a:p>
            <a:r>
              <a:rPr lang="en-IN" b="1" dirty="0" err="1">
                <a:solidFill>
                  <a:srgbClr val="993300"/>
                </a:solidFill>
              </a:rPr>
              <a:t>X</a:t>
            </a:r>
            <a:r>
              <a:rPr lang="en-IN" b="1" baseline="-25000" dirty="0" err="1">
                <a:solidFill>
                  <a:srgbClr val="993300"/>
                </a:solidFill>
              </a:rPr>
              <a:t>s</a:t>
            </a:r>
            <a:r>
              <a:rPr lang="en-IN" b="1" dirty="0">
                <a:solidFill>
                  <a:srgbClr val="993300"/>
                </a:solidFill>
              </a:rPr>
              <a:t>(t)= X(t).comb(t, delta t) </a:t>
            </a:r>
          </a:p>
          <a:p>
            <a:r>
              <a:rPr lang="en-IN" dirty="0"/>
              <a:t>At an interval of delta t this function gives the value 1 and 0 at all points</a:t>
            </a:r>
          </a:p>
          <a:p>
            <a:pPr marL="1343025"/>
            <a:r>
              <a:rPr lang="en-IN" b="1" dirty="0" err="1">
                <a:solidFill>
                  <a:srgbClr val="993300"/>
                </a:solidFill>
              </a:rPr>
              <a:t>X</a:t>
            </a:r>
            <a:r>
              <a:rPr lang="en-IN" b="1" baseline="-25000" dirty="0" err="1">
                <a:solidFill>
                  <a:srgbClr val="993300"/>
                </a:solidFill>
              </a:rPr>
              <a:t>s</a:t>
            </a:r>
            <a:r>
              <a:rPr lang="en-IN" b="1" dirty="0">
                <a:solidFill>
                  <a:srgbClr val="993300"/>
                </a:solidFill>
              </a:rPr>
              <a:t>(t)= X(t).1 (at points at a distance of delta t)</a:t>
            </a:r>
          </a:p>
          <a:p>
            <a:pPr marL="1343025"/>
            <a:r>
              <a:rPr lang="en-IN" b="1" dirty="0" err="1">
                <a:solidFill>
                  <a:srgbClr val="993300"/>
                </a:solidFill>
              </a:rPr>
              <a:t>X</a:t>
            </a:r>
            <a:r>
              <a:rPr lang="en-IN" b="1" baseline="-25000" dirty="0" err="1">
                <a:solidFill>
                  <a:srgbClr val="993300"/>
                </a:solidFill>
              </a:rPr>
              <a:t>s</a:t>
            </a:r>
            <a:r>
              <a:rPr lang="en-IN" b="1" dirty="0">
                <a:solidFill>
                  <a:srgbClr val="993300"/>
                </a:solidFill>
              </a:rPr>
              <a:t>(t)= X(t).0 (at all other points)</a:t>
            </a:r>
          </a:p>
          <a:p>
            <a:pPr marL="1343025"/>
            <a:endParaRPr lang="en-IN" dirty="0"/>
          </a:p>
          <a:p>
            <a:r>
              <a:rPr lang="en-IN" dirty="0"/>
              <a:t>Sampling is proper only if we can reconstruct the original signal from the sampled signal</a:t>
            </a:r>
          </a:p>
          <a:p>
            <a:r>
              <a:rPr lang="en-IN" dirty="0"/>
              <a:t>Quality of the reconstructed signal increases when we increase the sampling frequency</a:t>
            </a:r>
          </a:p>
        </p:txBody>
      </p:sp>
      <p:pic>
        <p:nvPicPr>
          <p:cNvPr id="4" name="Picture 3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E940F6BB-70F8-84C9-5A6B-FF5C98F8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3836F2-C0BB-C93E-ABFC-63794FC6B76F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796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208DE-3861-3DC0-3E96-9904D081C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" b="1029"/>
          <a:stretch/>
        </p:blipFill>
        <p:spPr>
          <a:xfrm>
            <a:off x="90789" y="40496"/>
            <a:ext cx="8294468" cy="630193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DBBFA0-CF27-1736-0081-B7F92144328A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0FE4B-9B89-62FC-AA17-C428E7A08B78}"/>
              </a:ext>
            </a:extLst>
          </p:cNvPr>
          <p:cNvSpPr txBox="1"/>
          <p:nvPr/>
        </p:nvSpPr>
        <p:spPr>
          <a:xfrm>
            <a:off x="8385257" y="1197620"/>
            <a:ext cx="363814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Sampling along x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After sampling we have a set of values which are still analog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So, we have to quantize(partition)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Quantization along y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Intensity scale is divided into 8 discrete values ranging from 0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One of the 8 values is assigned to each of the sample depending on to which value on scale the point is closest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8" name="Picture 7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9A240F93-AA65-2191-8B74-70376A98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1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2DDB-766C-4093-809D-A81AEE6E9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19" y="108791"/>
            <a:ext cx="11972731" cy="663724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Quantization</a:t>
            </a:r>
          </a:p>
          <a:p>
            <a:r>
              <a:rPr lang="en-IN" dirty="0"/>
              <a:t>Mapping of a continuous variable U to a discrete variable U’</a:t>
            </a:r>
          </a:p>
          <a:p>
            <a:r>
              <a:rPr lang="en-IN" dirty="0"/>
              <a:t>U’ belongs to some reconstruction level r</a:t>
            </a:r>
          </a:p>
          <a:p>
            <a:r>
              <a:rPr lang="en-IN" dirty="0"/>
              <a:t>U’ belongs to {r</a:t>
            </a:r>
            <a:r>
              <a:rPr lang="en-IN" baseline="-25000" dirty="0"/>
              <a:t>1</a:t>
            </a:r>
            <a:r>
              <a:rPr lang="en-IN" dirty="0"/>
              <a:t>,r</a:t>
            </a:r>
            <a:r>
              <a:rPr lang="en-IN" baseline="-25000" dirty="0"/>
              <a:t>2</a:t>
            </a:r>
            <a:r>
              <a:rPr lang="en-IN" dirty="0"/>
              <a:t>,r</a:t>
            </a:r>
            <a:r>
              <a:rPr lang="en-IN" baseline="-25000" dirty="0"/>
              <a:t>3</a:t>
            </a:r>
            <a:r>
              <a:rPr lang="en-IN" dirty="0"/>
              <a:t>….</a:t>
            </a:r>
            <a:r>
              <a:rPr lang="en-IN" dirty="0" err="1"/>
              <a:t>r</a:t>
            </a:r>
            <a:r>
              <a:rPr lang="en-IN" baseline="-25000" dirty="0" err="1"/>
              <a:t>L</a:t>
            </a:r>
            <a:r>
              <a:rPr lang="en-IN" dirty="0"/>
              <a:t>} , a set of discrete values</a:t>
            </a:r>
          </a:p>
          <a:p>
            <a:r>
              <a:rPr lang="en-IN" dirty="0"/>
              <a:t>Sampled value must be converted to a discrete value</a:t>
            </a:r>
          </a:p>
          <a:p>
            <a:r>
              <a:rPr lang="en-IN" dirty="0"/>
              <a:t>Mapping is done using the staircase function</a:t>
            </a:r>
          </a:p>
          <a:p>
            <a:pPr marL="0" indent="0">
              <a:buNone/>
            </a:pPr>
            <a:r>
              <a:rPr lang="en-IN" u="sng" dirty="0"/>
              <a:t>Quantization Rule</a:t>
            </a:r>
          </a:p>
          <a:p>
            <a:r>
              <a:rPr lang="en-IN" dirty="0"/>
              <a:t>Define a set of decision or transition levels </a:t>
            </a:r>
            <a:r>
              <a:rPr lang="en-IN" dirty="0" err="1"/>
              <a:t>t</a:t>
            </a:r>
            <a:r>
              <a:rPr lang="en-IN" baseline="-25000" dirty="0" err="1"/>
              <a:t>k</a:t>
            </a:r>
            <a:r>
              <a:rPr lang="en-IN" dirty="0"/>
              <a:t> where {k= 1,2, 3..L+1}</a:t>
            </a:r>
          </a:p>
          <a:p>
            <a:r>
              <a:rPr lang="en-IN" dirty="0"/>
              <a:t>t</a:t>
            </a:r>
            <a:r>
              <a:rPr lang="en-IN" baseline="-25000" dirty="0"/>
              <a:t>1</a:t>
            </a:r>
            <a:r>
              <a:rPr lang="en-IN" dirty="0"/>
              <a:t> is the minimum level and t</a:t>
            </a:r>
            <a:r>
              <a:rPr lang="en-IN" baseline="-25000" dirty="0"/>
              <a:t>L+1</a:t>
            </a:r>
            <a:r>
              <a:rPr lang="en-IN" dirty="0"/>
              <a:t> is the maximum level</a:t>
            </a:r>
          </a:p>
          <a:p>
            <a:r>
              <a:rPr lang="en-IN" dirty="0"/>
              <a:t>U’ = </a:t>
            </a:r>
            <a:r>
              <a:rPr lang="en-IN" dirty="0" err="1"/>
              <a:t>r</a:t>
            </a:r>
            <a:r>
              <a:rPr lang="en-IN" baseline="-25000" dirty="0" err="1"/>
              <a:t>k</a:t>
            </a:r>
            <a:r>
              <a:rPr lang="en-IN" dirty="0"/>
              <a:t> if </a:t>
            </a:r>
            <a:r>
              <a:rPr lang="en-IN" dirty="0" err="1"/>
              <a:t>t</a:t>
            </a:r>
            <a:r>
              <a:rPr lang="en-IN" baseline="-25000" dirty="0" err="1"/>
              <a:t>k</a:t>
            </a:r>
            <a:r>
              <a:rPr lang="en-IN" dirty="0"/>
              <a:t>&lt;u&lt;t</a:t>
            </a:r>
            <a:r>
              <a:rPr lang="en-IN" baseline="-25000" dirty="0"/>
              <a:t>L+1     </a:t>
            </a:r>
          </a:p>
          <a:p>
            <a:r>
              <a:rPr lang="en-IN" dirty="0" err="1"/>
              <a:t>r</a:t>
            </a:r>
            <a:r>
              <a:rPr lang="en-IN" baseline="-25000" dirty="0" err="1"/>
              <a:t>k</a:t>
            </a:r>
            <a:r>
              <a:rPr lang="en-IN" baseline="-25000" dirty="0"/>
              <a:t> </a:t>
            </a:r>
            <a:r>
              <a:rPr lang="en-IN" dirty="0"/>
              <a:t>is the reconstruction level</a:t>
            </a:r>
          </a:p>
          <a:p>
            <a:r>
              <a:rPr lang="en-IN" dirty="0"/>
              <a:t>If the input level value u is between </a:t>
            </a:r>
            <a:r>
              <a:rPr lang="en-IN" dirty="0" err="1"/>
              <a:t>t</a:t>
            </a:r>
            <a:r>
              <a:rPr lang="en-IN" baseline="-25000" dirty="0" err="1"/>
              <a:t>k</a:t>
            </a:r>
            <a:r>
              <a:rPr lang="en-IN" dirty="0"/>
              <a:t>&lt;u&lt;t</a:t>
            </a:r>
            <a:r>
              <a:rPr lang="en-IN" baseline="-25000" dirty="0"/>
              <a:t>L+1  </a:t>
            </a:r>
            <a:r>
              <a:rPr lang="en-IN" dirty="0"/>
              <a:t>U’ will take the value </a:t>
            </a:r>
            <a:r>
              <a:rPr lang="en-IN" dirty="0" err="1"/>
              <a:t>r</a:t>
            </a:r>
            <a:r>
              <a:rPr lang="en-IN" baseline="-25000" dirty="0" err="1"/>
              <a:t>k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B8196345-EAE0-BEED-2D3F-F64F0E688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11059D-58BD-FCEA-C648-3C07425E3DB5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333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0EAD-C3AD-4A2D-B02A-6092B6E1D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93300"/>
                </a:solidFill>
              </a:rPr>
              <a:t>Unit 1</a:t>
            </a:r>
            <a:endParaRPr lang="en-IN" b="1" dirty="0">
              <a:solidFill>
                <a:srgbClr val="9933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BDC59-1EFC-44BC-810E-79D4927564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993300"/>
                </a:solidFill>
              </a:rPr>
              <a:t>Lecture 2</a:t>
            </a:r>
            <a:endParaRPr lang="en-IN" b="1" dirty="0">
              <a:solidFill>
                <a:srgbClr val="993300"/>
              </a:solidFill>
            </a:endParaRPr>
          </a:p>
        </p:txBody>
      </p:sp>
      <p:pic>
        <p:nvPicPr>
          <p:cNvPr id="4" name="Picture 3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F55D6FEF-98EB-0CAA-6E5C-2202A3F8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742266-63FB-7AC0-A9F8-7063BCA42608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813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49E098-0A6B-E8BC-E879-D12559BD1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9" t="42132"/>
          <a:stretch/>
        </p:blipFill>
        <p:spPr>
          <a:xfrm>
            <a:off x="6663447" y="1060885"/>
            <a:ext cx="4587049" cy="4095344"/>
          </a:xfrm>
        </p:spPr>
      </p:pic>
      <p:pic>
        <p:nvPicPr>
          <p:cNvPr id="6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3E89EF0-2609-7564-9118-45FDDE7D3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5" y="1140621"/>
            <a:ext cx="6373980" cy="4015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71653-1E08-2873-067A-1CFB4F320D4C}"/>
              </a:ext>
            </a:extLst>
          </p:cNvPr>
          <p:cNvSpPr txBox="1"/>
          <p:nvPr/>
        </p:nvSpPr>
        <p:spPr>
          <a:xfrm>
            <a:off x="3375498" y="428017"/>
            <a:ext cx="328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Staircase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BDDC9-B419-FA8E-89BB-4F260BA3F55E}"/>
              </a:ext>
            </a:extLst>
          </p:cNvPr>
          <p:cNvSpPr txBox="1"/>
          <p:nvPr/>
        </p:nvSpPr>
        <p:spPr>
          <a:xfrm>
            <a:off x="690664" y="5327432"/>
            <a:ext cx="8891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signal between b0 and b1 the quantized value is g1</a:t>
            </a:r>
          </a:p>
          <a:p>
            <a:r>
              <a:rPr lang="en-IN" dirty="0"/>
              <a:t>Input signal between b1 and b2 the quantized value is g2</a:t>
            </a:r>
          </a:p>
          <a:p>
            <a:r>
              <a:rPr lang="en-IN" dirty="0"/>
              <a:t>Etc….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1F136F-0E80-68DD-73C2-BF759346AC9F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D860D80E-24CF-9008-FDFA-8D28B26E1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4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1BD79-158F-4DE2-AB5A-909E75C64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88" y="183436"/>
            <a:ext cx="11851432" cy="64879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Quantization error</a:t>
            </a:r>
          </a:p>
          <a:p>
            <a:r>
              <a:rPr lang="en-US" dirty="0"/>
              <a:t>The difference between an input value and its quantized value</a:t>
            </a:r>
            <a:endParaRPr lang="en-IN" dirty="0"/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754F39-CF02-4291-82E5-D82745E60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809" y="1625716"/>
            <a:ext cx="6126261" cy="46827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6BF87D-5FA3-5AB0-996A-FC480258E015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8E62962E-39D8-ED59-4716-5004342D1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64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58E6A-1522-834B-FE51-E1B6BE8C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022" y="844820"/>
            <a:ext cx="7620000" cy="4591050"/>
          </a:xfrm>
        </p:spPr>
      </p:pic>
      <p:pic>
        <p:nvPicPr>
          <p:cNvPr id="6" name="Picture 5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40BB94B8-C849-8D69-D950-AD4D46F8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6FD823-80D0-8F06-AA22-F932E802B36B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0BBE7-7E45-B331-5909-6D1A2B2BC229}"/>
              </a:ext>
            </a:extLst>
          </p:cNvPr>
          <p:cNvSpPr txBox="1"/>
          <p:nvPr/>
        </p:nvSpPr>
        <p:spPr>
          <a:xfrm>
            <a:off x="3715966" y="340468"/>
            <a:ext cx="324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Example images</a:t>
            </a:r>
          </a:p>
        </p:txBody>
      </p:sp>
    </p:spTree>
    <p:extLst>
      <p:ext uri="{BB962C8B-B14F-4D97-AF65-F5344CB8AC3E}">
        <p14:creationId xmlns:p14="http://schemas.microsoft.com/office/powerpoint/2010/main" val="273930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2C953-A702-9C61-50B9-99574B776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904" y="547148"/>
            <a:ext cx="7579646" cy="5211626"/>
          </a:xfrm>
        </p:spPr>
      </p:pic>
      <p:pic>
        <p:nvPicPr>
          <p:cNvPr id="6" name="Picture 5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5D3B6DEB-D839-D031-8FAE-0C536647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B3EC6F-2CC8-B85E-BF41-014360319C1F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1A353-1DC0-01D2-8C2D-C661980E96E8}"/>
              </a:ext>
            </a:extLst>
          </p:cNvPr>
          <p:cNvSpPr txBox="1"/>
          <p:nvPr/>
        </p:nvSpPr>
        <p:spPr>
          <a:xfrm>
            <a:off x="3852154" y="143530"/>
            <a:ext cx="324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Example images</a:t>
            </a:r>
          </a:p>
        </p:txBody>
      </p:sp>
    </p:spTree>
    <p:extLst>
      <p:ext uri="{BB962C8B-B14F-4D97-AF65-F5344CB8AC3E}">
        <p14:creationId xmlns:p14="http://schemas.microsoft.com/office/powerpoint/2010/main" val="272436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18B614-12C4-B7A6-A8A7-3573F6D86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043" y="1185862"/>
            <a:ext cx="7496175" cy="4667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BFDAA5-D89E-1999-02A7-EB61850EC35F}"/>
              </a:ext>
            </a:extLst>
          </p:cNvPr>
          <p:cNvSpPr txBox="1"/>
          <p:nvPr/>
        </p:nvSpPr>
        <p:spPr>
          <a:xfrm>
            <a:off x="3852154" y="143530"/>
            <a:ext cx="324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Example images</a:t>
            </a:r>
          </a:p>
        </p:txBody>
      </p:sp>
      <p:pic>
        <p:nvPicPr>
          <p:cNvPr id="7" name="Picture 6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619292B2-E425-A0CF-CCBE-68DF98F5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8EC45F-B53E-482C-B5A9-CCE6AD4C8A09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2865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3FA5A-CF0E-6733-E1B1-1D5513D5F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488" y="1009178"/>
            <a:ext cx="7343775" cy="4457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1F7B7-018D-5B7B-811E-7BAE1738B098}"/>
              </a:ext>
            </a:extLst>
          </p:cNvPr>
          <p:cNvSpPr txBox="1"/>
          <p:nvPr/>
        </p:nvSpPr>
        <p:spPr>
          <a:xfrm>
            <a:off x="3852154" y="143530"/>
            <a:ext cx="324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Example images</a:t>
            </a:r>
          </a:p>
        </p:txBody>
      </p:sp>
      <p:pic>
        <p:nvPicPr>
          <p:cNvPr id="7" name="Picture 6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54CDE4C7-8E90-ED6F-6FAE-FC42186D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B99290-23A3-D9ED-EDC4-55BDC534A43C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642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61C299-7E61-E59E-B71C-FF23F2E62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14" r="23428" b="11545"/>
          <a:stretch/>
        </p:blipFill>
        <p:spPr>
          <a:xfrm>
            <a:off x="1447561" y="1333500"/>
            <a:ext cx="7803443" cy="441635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4D568D-9DBA-4A1E-F369-1568B118B846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E1EED97E-C636-F52A-0418-B6DEB95D7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B28A3-6E33-27CC-BD13-6B9FC6CF8C08}"/>
              </a:ext>
            </a:extLst>
          </p:cNvPr>
          <p:cNvSpPr txBox="1"/>
          <p:nvPr/>
        </p:nvSpPr>
        <p:spPr>
          <a:xfrm>
            <a:off x="3424136" y="155643"/>
            <a:ext cx="485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Result of image sampling and Quantization</a:t>
            </a:r>
          </a:p>
        </p:txBody>
      </p:sp>
    </p:spTree>
    <p:extLst>
      <p:ext uri="{BB962C8B-B14F-4D97-AF65-F5344CB8AC3E}">
        <p14:creationId xmlns:p14="http://schemas.microsoft.com/office/powerpoint/2010/main" val="3303322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270A-2CF3-E245-7C9E-B1CC89918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7" y="45462"/>
            <a:ext cx="11934217" cy="6248333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/>
              <a:t>Representation of images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F39BE-953D-E496-8041-5BB1D1C489E6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38C7E33B-DF90-02CF-58EF-19FDA97F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51675-2E9A-EB22-2212-3390AC134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9" t="43177" r="23790" b="25282"/>
          <a:stretch/>
        </p:blipFill>
        <p:spPr>
          <a:xfrm>
            <a:off x="977525" y="940210"/>
            <a:ext cx="8979262" cy="24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20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E489BE-797C-26EF-B25C-EC1A91A05354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18125BFD-72EC-80AB-70E5-5A64844F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8A6D2-60A0-8F27-65E6-3E1A72D07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" r="31211" b="10681"/>
          <a:stretch/>
        </p:blipFill>
        <p:spPr>
          <a:xfrm>
            <a:off x="1610748" y="0"/>
            <a:ext cx="8644298" cy="63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10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5BDFCB-F64E-3E76-B5AA-5FE4FC679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05" t="19823" r="38372" b="17547"/>
          <a:stretch/>
        </p:blipFill>
        <p:spPr>
          <a:xfrm>
            <a:off x="1420237" y="964706"/>
            <a:ext cx="7142565" cy="51751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6356E4-E43E-2E69-4D3B-9E09B5325A3B}"/>
              </a:ext>
            </a:extLst>
          </p:cNvPr>
          <p:cNvSpPr txBox="1"/>
          <p:nvPr/>
        </p:nvSpPr>
        <p:spPr>
          <a:xfrm>
            <a:off x="2266544" y="282102"/>
            <a:ext cx="6429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Coordinate convention used to represent digital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2976AA-577F-5CCB-970D-2FB16D205510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42C74C51-D6CC-75B7-493B-FFB69C56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423D9B-AC13-D298-29A8-44F9A3215429}"/>
              </a:ext>
            </a:extLst>
          </p:cNvPr>
          <p:cNvSpPr txBox="1"/>
          <p:nvPr/>
        </p:nvSpPr>
        <p:spPr>
          <a:xfrm>
            <a:off x="9191935" y="1838528"/>
            <a:ext cx="2325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Center of an image of size 1024x1024 is?</a:t>
            </a:r>
          </a:p>
          <a:p>
            <a:r>
              <a:rPr lang="en-IN" dirty="0"/>
              <a:t>(512,512)</a:t>
            </a:r>
          </a:p>
        </p:txBody>
      </p:sp>
    </p:spTree>
    <p:extLst>
      <p:ext uri="{BB962C8B-B14F-4D97-AF65-F5344CB8AC3E}">
        <p14:creationId xmlns:p14="http://schemas.microsoft.com/office/powerpoint/2010/main" val="131229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F28DC-F8EB-8C16-8324-CA9375ADE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30" t="3681" r="2154"/>
          <a:stretch/>
        </p:blipFill>
        <p:spPr>
          <a:xfrm rot="16200000">
            <a:off x="2230702" y="-492161"/>
            <a:ext cx="5489992" cy="80058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AFD598-595D-80FE-1710-040115A6982F}"/>
              </a:ext>
            </a:extLst>
          </p:cNvPr>
          <p:cNvSpPr txBox="1"/>
          <p:nvPr/>
        </p:nvSpPr>
        <p:spPr>
          <a:xfrm>
            <a:off x="128890" y="148626"/>
            <a:ext cx="83341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400" b="1" dirty="0"/>
              <a:t>Fundamental Steps in digital image processing</a:t>
            </a:r>
            <a:r>
              <a:rPr lang="en-IN" sz="2400" dirty="0"/>
              <a:t>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Picture 7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0B13E19C-5B35-FBB5-8E5D-D92126DEC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D1860B-5493-FF30-848E-0FDF727369B6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5777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7F118-D003-3DB0-BE37-D4A407DC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0"/>
            <a:ext cx="12072026" cy="6841720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/>
              <a:t>Spatial and Intensity Resolution</a:t>
            </a:r>
          </a:p>
          <a:p>
            <a:r>
              <a:rPr lang="en-IN" dirty="0"/>
              <a:t>Spatial Resolution</a:t>
            </a:r>
            <a:r>
              <a:rPr lang="en-IN" b="1" dirty="0">
                <a:solidFill>
                  <a:srgbClr val="993300"/>
                </a:solidFill>
              </a:rPr>
              <a:t>: Smallest detail </a:t>
            </a:r>
            <a:r>
              <a:rPr lang="en-IN" dirty="0"/>
              <a:t>in an image</a:t>
            </a:r>
          </a:p>
          <a:p>
            <a:r>
              <a:rPr lang="en-IN" dirty="0"/>
              <a:t>Pixels per unit distance or dots per inch(dpi)</a:t>
            </a:r>
          </a:p>
          <a:p>
            <a:r>
              <a:rPr lang="en-IN" dirty="0"/>
              <a:t>dpi normally used in printing and publishing industry</a:t>
            </a:r>
          </a:p>
          <a:p>
            <a:pPr lvl="1"/>
            <a:r>
              <a:rPr lang="en-IN" dirty="0"/>
              <a:t>e.g. Newspapers : 75dpi</a:t>
            </a:r>
          </a:p>
          <a:p>
            <a:pPr lvl="1"/>
            <a:r>
              <a:rPr lang="en-IN" dirty="0"/>
              <a:t>Magazines : 133dpi</a:t>
            </a:r>
          </a:p>
          <a:p>
            <a:pPr lvl="1"/>
            <a:r>
              <a:rPr lang="en-IN" dirty="0"/>
              <a:t>Glossy brochures: 175dpi</a:t>
            </a:r>
          </a:p>
          <a:p>
            <a:pPr lvl="1"/>
            <a:r>
              <a:rPr lang="en-IN" dirty="0"/>
              <a:t>Textbooks with glossy finish : 2400dpi</a:t>
            </a:r>
          </a:p>
          <a:p>
            <a:r>
              <a:rPr lang="en-IN" dirty="0"/>
              <a:t>Image resolution of 1024x1024 pixels is not meaningful</a:t>
            </a:r>
          </a:p>
          <a:p>
            <a:r>
              <a:rPr lang="en-IN" dirty="0"/>
              <a:t>It is just the image size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581F83EC-6E5E-DD7B-CCA4-A00259A3E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BC4819-DCD4-7087-7B1C-5FA3ABBA4676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3432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7F118-D003-3DB0-BE37-D4A407DC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0"/>
            <a:ext cx="12072026" cy="684172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Intensity Resolution : </a:t>
            </a:r>
            <a:r>
              <a:rPr lang="en-IN" b="1" dirty="0">
                <a:solidFill>
                  <a:srgbClr val="993300"/>
                </a:solidFill>
              </a:rPr>
              <a:t>smallest change in intensity</a:t>
            </a:r>
          </a:p>
          <a:p>
            <a:r>
              <a:rPr lang="en-IN" dirty="0"/>
              <a:t>Usually measured in integer powers of 2</a:t>
            </a:r>
          </a:p>
          <a:p>
            <a:r>
              <a:rPr lang="en-IN" dirty="0"/>
              <a:t>Commonly 8 bits is used</a:t>
            </a:r>
          </a:p>
          <a:p>
            <a:r>
              <a:rPr lang="en-IN" dirty="0"/>
              <a:t>Image whose intensity is quantized into 256 levels has 8 bits of intensity resolution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581F83EC-6E5E-DD7B-CCA4-A00259A3E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BC4819-DCD4-7087-7B1C-5FA3ABBA4676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414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C8010-4B94-4B8F-9A08-F53E7E518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12" y="43478"/>
            <a:ext cx="11669784" cy="61627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/>
              <a:t>Types of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993300"/>
                </a:solidFill>
              </a:rPr>
              <a:t>Binary image:</a:t>
            </a:r>
          </a:p>
          <a:p>
            <a:r>
              <a:rPr lang="en-US" dirty="0"/>
              <a:t>Each number associated with the pixel can</a:t>
            </a:r>
          </a:p>
          <a:p>
            <a:pPr marL="0" indent="0">
              <a:buNone/>
            </a:pPr>
            <a:r>
              <a:rPr lang="en-US" dirty="0"/>
              <a:t>have only two values; either 1 or 0.</a:t>
            </a:r>
          </a:p>
          <a:p>
            <a:r>
              <a:rPr lang="en-US" dirty="0"/>
              <a:t>1 is for while and 0 is for black</a:t>
            </a:r>
          </a:p>
          <a:p>
            <a:r>
              <a:rPr lang="en-US" dirty="0"/>
              <a:t>Example: image of size 384 X 512</a:t>
            </a:r>
          </a:p>
          <a:p>
            <a:pPr marL="0" indent="0">
              <a:buNone/>
            </a:pPr>
            <a:r>
              <a:rPr lang="en-US" dirty="0"/>
              <a:t>1   1   1   1   1   1   1   1   1   1   0   0</a:t>
            </a:r>
          </a:p>
          <a:p>
            <a:pPr marL="0" indent="0">
              <a:buNone/>
            </a:pPr>
            <a:r>
              <a:rPr lang="en-US" dirty="0"/>
              <a:t>1   1   1   1   1   1   1   1   1   1   0   0</a:t>
            </a:r>
          </a:p>
          <a:p>
            <a:pPr marL="0" indent="0">
              <a:buNone/>
            </a:pPr>
            <a:r>
              <a:rPr lang="en-US" dirty="0"/>
              <a:t>1   1   1   1   1   1   1   1   1   1   0   0</a:t>
            </a:r>
          </a:p>
          <a:p>
            <a:pPr marL="0" indent="0">
              <a:buNone/>
            </a:pPr>
            <a:r>
              <a:rPr lang="en-US" dirty="0"/>
              <a:t>1   1   1   1   1   1   1   1   1   1   0   0</a:t>
            </a:r>
          </a:p>
          <a:p>
            <a:pPr marL="0" indent="0">
              <a:buNone/>
            </a:pPr>
            <a:r>
              <a:rPr lang="en-US" dirty="0"/>
              <a:t>1   1   1   1   1   1   1   1   1   1   0   0</a:t>
            </a:r>
          </a:p>
          <a:p>
            <a:pPr marL="0" indent="0">
              <a:buNone/>
            </a:pPr>
            <a:r>
              <a:rPr lang="en-US" dirty="0"/>
              <a:t>1   1   1   1   1   1   1   1   1   1   1   0</a:t>
            </a:r>
          </a:p>
          <a:p>
            <a:pPr marL="0" indent="0">
              <a:buNone/>
            </a:pPr>
            <a:r>
              <a:rPr lang="en-US" dirty="0"/>
              <a:t>1   1   1   1   1   1   1   1   1   1   1   0</a:t>
            </a:r>
          </a:p>
          <a:p>
            <a:pPr marL="0" indent="0">
              <a:buNone/>
            </a:pPr>
            <a:r>
              <a:rPr lang="en-US" dirty="0"/>
              <a:t>1   1   1   1   1   1   1   1   1   1   1   0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65B23-8C50-460A-BEA9-3BE5ED8E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9462"/>
            <a:ext cx="5303520" cy="3787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34D1A6-6248-4AC1-780C-FC411AB9D1D9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489B68CE-05C5-91CC-4B74-E4A56CC1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67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06B1-0263-4CF8-80DB-AA185202D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80" y="267412"/>
            <a:ext cx="11703732" cy="6154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993300"/>
                </a:solidFill>
              </a:rPr>
              <a:t>Grayscale Image:</a:t>
            </a:r>
          </a:p>
          <a:p>
            <a:r>
              <a:rPr lang="en-US" dirty="0"/>
              <a:t>All values between 0 and 255</a:t>
            </a:r>
          </a:p>
          <a:p>
            <a:r>
              <a:rPr lang="en-US" dirty="0"/>
              <a:t>0 represents black </a:t>
            </a:r>
          </a:p>
          <a:p>
            <a:r>
              <a:rPr lang="en-US" dirty="0"/>
              <a:t>255 represents white</a:t>
            </a:r>
          </a:p>
          <a:p>
            <a:r>
              <a:rPr lang="en-US" dirty="0"/>
              <a:t>384 X 512 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67    72    77    78    79    78    76    75    75    74    72    71    69    67    61    38    29    </a:t>
            </a:r>
          </a:p>
          <a:p>
            <a:pPr marL="0" indent="0">
              <a:buNone/>
            </a:pPr>
            <a:r>
              <a:rPr lang="en-IN" dirty="0"/>
              <a:t>56    54    53    53    52    50    47    46    45    44    40    41    41    41    67    67    71</a:t>
            </a:r>
          </a:p>
          <a:p>
            <a:pPr marL="0" indent="0">
              <a:buNone/>
            </a:pPr>
            <a:r>
              <a:rPr lang="en-IN" dirty="0"/>
              <a:t>56    56    54    53    53    52    52    51    49    46    44    44    43    40    41    42    40</a:t>
            </a:r>
          </a:p>
          <a:p>
            <a:pPr marL="0" indent="0">
              <a:buNone/>
            </a:pPr>
            <a:r>
              <a:rPr lang="en-IN" dirty="0"/>
              <a:t>54    53    53    52    50    50    50    49    48    45    43    43    41    38    40    41    41</a:t>
            </a:r>
          </a:p>
          <a:p>
            <a:pPr marL="0" indent="0">
              <a:buNone/>
            </a:pPr>
            <a:r>
              <a:rPr lang="en-IN" dirty="0"/>
              <a:t>53    53    52    51    50    50    49    49    49    45    43    43    40    40    41    42    40</a:t>
            </a:r>
          </a:p>
          <a:p>
            <a:pPr marL="0" indent="0">
              <a:buNone/>
            </a:pPr>
            <a:r>
              <a:rPr lang="en-IN" dirty="0"/>
              <a:t>50    51    50    49    49    50    49    47    45    44    41    41    40    40    41    43    42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22AC4-9D81-4A12-9639-60C7C9A4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74" y="-129126"/>
            <a:ext cx="4864982" cy="34739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AF50D9-EB1E-663E-B584-4A9D6E58E321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FAE66C43-F208-5B75-7EE7-E2D377FD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70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06235-937C-4F66-A8D7-08999AF41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89" y="192766"/>
            <a:ext cx="11944739" cy="647862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993300"/>
                </a:solidFill>
              </a:rPr>
              <a:t>Color Image:</a:t>
            </a:r>
          </a:p>
          <a:p>
            <a:r>
              <a:rPr lang="en-US" dirty="0"/>
              <a:t>RGB image</a:t>
            </a:r>
          </a:p>
          <a:p>
            <a:r>
              <a:rPr lang="en-US" dirty="0"/>
              <a:t>Each pixel has 3 values representing the red, green and blue colors</a:t>
            </a:r>
          </a:p>
          <a:p>
            <a:r>
              <a:rPr lang="en-US" dirty="0"/>
              <a:t>Can be represented as a percentage of red green</a:t>
            </a:r>
          </a:p>
          <a:p>
            <a:pPr marL="0" indent="0">
              <a:buNone/>
            </a:pPr>
            <a:r>
              <a:rPr lang="en-US" dirty="0"/>
              <a:t> and blue components combined</a:t>
            </a:r>
          </a:p>
          <a:p>
            <a:r>
              <a:rPr lang="en-US" dirty="0"/>
              <a:t>Take a weighted sum of the RGB values to get </a:t>
            </a:r>
          </a:p>
          <a:p>
            <a:pPr marL="0" indent="0">
              <a:buNone/>
            </a:pPr>
            <a:r>
              <a:rPr lang="en-US" dirty="0"/>
              <a:t> the color image</a:t>
            </a:r>
          </a:p>
          <a:p>
            <a:r>
              <a:rPr lang="en-US" dirty="0"/>
              <a:t>384 X 512 X3</a:t>
            </a:r>
          </a:p>
          <a:p>
            <a:r>
              <a:rPr lang="en-US" dirty="0"/>
              <a:t>20% </a:t>
            </a:r>
            <a:r>
              <a:rPr lang="en-US"/>
              <a:t>of Red</a:t>
            </a:r>
            <a:endParaRPr lang="en-US" dirty="0"/>
          </a:p>
          <a:p>
            <a:r>
              <a:rPr lang="en-US" dirty="0"/>
              <a:t>30% of Green</a:t>
            </a:r>
          </a:p>
          <a:p>
            <a:r>
              <a:rPr lang="en-US" dirty="0"/>
              <a:t>50% of Blue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69B1F-6328-49E0-A4B1-AF4543966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1" r="10166" b="11866"/>
          <a:stretch/>
        </p:blipFill>
        <p:spPr>
          <a:xfrm>
            <a:off x="7585788" y="2055537"/>
            <a:ext cx="4345858" cy="33377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06CFB-50BE-22C1-510E-B2C77AF48D70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CFC0F313-C6B6-6CA2-C283-6381CC7EC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10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169B1F-6328-49E0-A4B1-AF4543966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1" r="10166" b="11866"/>
          <a:stretch/>
        </p:blipFill>
        <p:spPr>
          <a:xfrm>
            <a:off x="3923072" y="-74254"/>
            <a:ext cx="4172028" cy="3204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EBB65-7F72-4137-8E2A-1563FBD39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9" r="11068" b="11866"/>
          <a:stretch/>
        </p:blipFill>
        <p:spPr>
          <a:xfrm>
            <a:off x="-110938" y="3258978"/>
            <a:ext cx="4034010" cy="319213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6CB98F-3CFB-49DE-9DCF-622C4D55D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028" r="9028" b="9747"/>
          <a:stretch/>
        </p:blipFill>
        <p:spPr>
          <a:xfrm>
            <a:off x="3923069" y="3258977"/>
            <a:ext cx="4172079" cy="328128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8450BF-F378-4980-A473-6F69F49DF9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07" r="12389" b="11866"/>
          <a:stretch/>
        </p:blipFill>
        <p:spPr>
          <a:xfrm>
            <a:off x="8084902" y="3258979"/>
            <a:ext cx="3818738" cy="320424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DBA277-E46E-4B40-A2E4-B8DA97848C3A}"/>
              </a:ext>
            </a:extLst>
          </p:cNvPr>
          <p:cNvCxnSpPr>
            <a:cxnSpLocks/>
          </p:cNvCxnSpPr>
          <p:nvPr/>
        </p:nvCxnSpPr>
        <p:spPr>
          <a:xfrm flipH="1">
            <a:off x="3070160" y="2993315"/>
            <a:ext cx="2584191" cy="43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FBA51D-3440-46BB-9369-5C020C1DF5C0}"/>
              </a:ext>
            </a:extLst>
          </p:cNvPr>
          <p:cNvCxnSpPr>
            <a:cxnSpLocks/>
          </p:cNvCxnSpPr>
          <p:nvPr/>
        </p:nvCxnSpPr>
        <p:spPr>
          <a:xfrm>
            <a:off x="5654351" y="2939845"/>
            <a:ext cx="0" cy="48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0B8CA1-660E-4144-82EC-FAD477217939}"/>
              </a:ext>
            </a:extLst>
          </p:cNvPr>
          <p:cNvCxnSpPr>
            <a:cxnSpLocks/>
          </p:cNvCxnSpPr>
          <p:nvPr/>
        </p:nvCxnSpPr>
        <p:spPr>
          <a:xfrm>
            <a:off x="5673013" y="2993315"/>
            <a:ext cx="3181097" cy="41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8B0F4E-0D9E-A44B-4165-E3695BC1A2A9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067C31B4-143D-31B6-CB6C-1E0AD226A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29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1A06-E8CE-1988-FAF2-27AA48EB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3284"/>
            <a:ext cx="12023387" cy="662771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Image with low and medium amount of detail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person looking at a mirror&#10;&#10;Description automatically generated">
            <a:extLst>
              <a:ext uri="{FF2B5EF4-FFF2-40B4-BE49-F238E27FC236}">
                <a16:creationId xmlns:a16="http://schemas.microsoft.com/office/drawing/2014/main" id="{E44B6F55-37C4-C15D-6583-C209190EA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6" y="872247"/>
            <a:ext cx="3810000" cy="3810000"/>
          </a:xfrm>
          <a:prstGeom prst="rect">
            <a:avLst/>
          </a:prstGeom>
        </p:spPr>
      </p:pic>
      <p:pic>
        <p:nvPicPr>
          <p:cNvPr id="7" name="Picture 6" descr="A person using a camera&#10;&#10;Description automatically generated">
            <a:extLst>
              <a:ext uri="{FF2B5EF4-FFF2-40B4-BE49-F238E27FC236}">
                <a16:creationId xmlns:a16="http://schemas.microsoft.com/office/drawing/2014/main" id="{B7C0221B-36E4-78B4-AF4E-71D10910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39" y="872246"/>
            <a:ext cx="3868928" cy="3868928"/>
          </a:xfrm>
          <a:prstGeom prst="rect">
            <a:avLst/>
          </a:prstGeom>
        </p:spPr>
      </p:pic>
      <p:pic>
        <p:nvPicPr>
          <p:cNvPr id="10" name="Picture 9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EB26EA39-E824-3F68-0A58-6DC8C7F6A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1E2C21-5ECD-5BD3-AA46-D1A2DEC5372A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7415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1A06-E8CE-1988-FAF2-27AA48EB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3284"/>
            <a:ext cx="12023387" cy="662771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Image with large amount of detail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 descr="A crowd of people cheering&#10;&#10;Description automatically generated">
            <a:extLst>
              <a:ext uri="{FF2B5EF4-FFF2-40B4-BE49-F238E27FC236}">
                <a16:creationId xmlns:a16="http://schemas.microsoft.com/office/drawing/2014/main" id="{EA9D79C2-2F3C-20D5-1EE6-6A2F61C01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34" y="596090"/>
            <a:ext cx="5677709" cy="5677709"/>
          </a:xfrm>
          <a:prstGeom prst="rect">
            <a:avLst/>
          </a:prstGeom>
        </p:spPr>
      </p:pic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94D4B90A-DD4B-7686-75D1-343488F5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14511D-E07C-C9A7-3395-77C5F6F4FEF5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882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A6B84-37D8-449C-ACEA-998D218C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1" y="-1"/>
            <a:ext cx="12044038" cy="674702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Image Acquisition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image given in the digital form, includes pre-processing steps like scaling.</a:t>
            </a:r>
          </a:p>
          <a:p>
            <a:r>
              <a:rPr lang="en-IN" b="1" dirty="0">
                <a:solidFill>
                  <a:srgbClr val="C00000"/>
                </a:solidFill>
              </a:rPr>
              <a:t>Image Enhancement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manipulate the image so that the result is more </a:t>
            </a:r>
            <a:r>
              <a:rPr lang="en-IN" b="1" dirty="0"/>
              <a:t>suitable for a</a:t>
            </a:r>
            <a:r>
              <a:rPr lang="en-IN" dirty="0"/>
              <a:t> </a:t>
            </a:r>
            <a:r>
              <a:rPr lang="en-IN" b="1" dirty="0">
                <a:solidFill>
                  <a:srgbClr val="000000"/>
                </a:solidFill>
              </a:rPr>
              <a:t>specific application</a:t>
            </a:r>
          </a:p>
          <a:p>
            <a:pPr lvl="1"/>
            <a:r>
              <a:rPr lang="en-IN" dirty="0"/>
              <a:t>more </a:t>
            </a:r>
            <a:r>
              <a:rPr lang="en-IN" b="1" dirty="0"/>
              <a:t>subjective</a:t>
            </a:r>
            <a:r>
              <a:rPr lang="en-IN" dirty="0"/>
              <a:t>, more appealing to human</a:t>
            </a:r>
          </a:p>
          <a:p>
            <a:pPr lvl="1"/>
            <a:r>
              <a:rPr lang="en-IN" dirty="0"/>
              <a:t>Techniques for X-ray images and satellite images are different</a:t>
            </a:r>
          </a:p>
          <a:p>
            <a:r>
              <a:rPr lang="en-IN" b="1" dirty="0">
                <a:solidFill>
                  <a:srgbClr val="C00000"/>
                </a:solidFill>
              </a:rPr>
              <a:t>Image Restoration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improve the appearance of the image </a:t>
            </a:r>
          </a:p>
          <a:p>
            <a:pPr lvl="1"/>
            <a:r>
              <a:rPr lang="en-IN" dirty="0"/>
              <a:t>more </a:t>
            </a:r>
            <a:r>
              <a:rPr lang="en-IN" b="1" dirty="0">
                <a:solidFill>
                  <a:srgbClr val="000000"/>
                </a:solidFill>
              </a:rPr>
              <a:t>objective </a:t>
            </a:r>
          </a:p>
          <a:p>
            <a:pPr lvl="1"/>
            <a:r>
              <a:rPr lang="en-IN" dirty="0">
                <a:solidFill>
                  <a:srgbClr val="000000"/>
                </a:solidFill>
              </a:rPr>
              <a:t>Based on the analysis of the image</a:t>
            </a:r>
          </a:p>
          <a:p>
            <a:pPr lvl="1"/>
            <a:r>
              <a:rPr lang="en-IN" dirty="0"/>
              <a:t>mathematical techniques used for restoration</a:t>
            </a:r>
          </a:p>
          <a:p>
            <a:r>
              <a:rPr lang="en-IN" b="1" dirty="0" err="1">
                <a:solidFill>
                  <a:srgbClr val="C00000"/>
                </a:solidFill>
              </a:rPr>
              <a:t>Color</a:t>
            </a:r>
            <a:r>
              <a:rPr lang="en-IN" b="1" dirty="0">
                <a:solidFill>
                  <a:srgbClr val="C00000"/>
                </a:solidFill>
              </a:rPr>
              <a:t> Image Processing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concepts of </a:t>
            </a:r>
            <a:r>
              <a:rPr lang="en-IN" dirty="0" err="1"/>
              <a:t>color</a:t>
            </a:r>
            <a:r>
              <a:rPr lang="en-IN" dirty="0"/>
              <a:t> models</a:t>
            </a:r>
          </a:p>
          <a:p>
            <a:pPr lvl="1"/>
            <a:r>
              <a:rPr lang="en-IN" dirty="0" err="1"/>
              <a:t>color</a:t>
            </a:r>
            <a:r>
              <a:rPr lang="en-IN" dirty="0"/>
              <a:t> image processing</a:t>
            </a:r>
          </a:p>
          <a:p>
            <a:pPr lvl="1"/>
            <a:r>
              <a:rPr lang="en-IN" dirty="0"/>
              <a:t>Basis for </a:t>
            </a:r>
            <a:r>
              <a:rPr lang="en-IN" b="1" dirty="0"/>
              <a:t>extracting features </a:t>
            </a:r>
            <a:r>
              <a:rPr lang="en-IN" dirty="0"/>
              <a:t>of interest from an image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3CC41254-AA47-FC52-F59B-4CE1891F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73F317-E7B2-E684-504F-7655D5196BA3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330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465CE5-D53E-9617-9026-1283F31518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71" y="290101"/>
            <a:ext cx="9045285" cy="6305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100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A6B84-37D8-449C-ACEA-998D218C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1" y="-1"/>
            <a:ext cx="12044038" cy="674702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Wavelets processing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Used for representing images in varying degrees of resolution</a:t>
            </a:r>
          </a:p>
          <a:p>
            <a:pPr lvl="1"/>
            <a:r>
              <a:rPr lang="en-IN" dirty="0"/>
              <a:t>Used for image data compression</a:t>
            </a:r>
          </a:p>
          <a:p>
            <a:r>
              <a:rPr lang="en-IN" b="1" dirty="0">
                <a:solidFill>
                  <a:srgbClr val="C00000"/>
                </a:solidFill>
              </a:rPr>
              <a:t>Compression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reducing the storage required to save an image</a:t>
            </a:r>
          </a:p>
          <a:p>
            <a:pPr lvl="1"/>
            <a:r>
              <a:rPr lang="en-IN" dirty="0"/>
              <a:t>or the bandwidth required to transfer it</a:t>
            </a:r>
          </a:p>
          <a:p>
            <a:pPr lvl="1"/>
            <a:r>
              <a:rPr lang="en-IN" dirty="0"/>
              <a:t>JPEG(Joint Photographic Experts Group) image compression standard</a:t>
            </a:r>
          </a:p>
          <a:p>
            <a:r>
              <a:rPr lang="en-IN" b="1" dirty="0">
                <a:solidFill>
                  <a:srgbClr val="C00000"/>
                </a:solidFill>
              </a:rPr>
              <a:t>Morphological Operation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Tools for extract image components that are useful for representation and description of shape.</a:t>
            </a:r>
          </a:p>
          <a:p>
            <a:pPr marL="228600" lvl="1"/>
            <a:r>
              <a:rPr lang="en-IN" sz="2800" b="1" dirty="0">
                <a:solidFill>
                  <a:srgbClr val="C00000"/>
                </a:solidFill>
              </a:rPr>
              <a:t>Segmentation</a:t>
            </a:r>
            <a:r>
              <a:rPr lang="en-IN" dirty="0"/>
              <a:t>: </a:t>
            </a:r>
          </a:p>
          <a:p>
            <a:pPr marL="685800" lvl="2"/>
            <a:r>
              <a:rPr lang="en-IN" dirty="0"/>
              <a:t>Partition an image into constituent parts or objects</a:t>
            </a:r>
          </a:p>
          <a:p>
            <a:pPr marL="685800" lvl="2"/>
            <a:r>
              <a:rPr lang="en-IN" dirty="0"/>
              <a:t>Most difficult task in all the steps</a:t>
            </a:r>
          </a:p>
          <a:p>
            <a:pPr marL="685800" lvl="2"/>
            <a:r>
              <a:rPr lang="en-IN" dirty="0"/>
              <a:t>more accurate the segmentation, more accurate is the object classification and recognition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Picture 2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A52B6C57-4D32-C713-BF3B-D93E0C0B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6198E1-0F09-2345-9C68-C00A765004A3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788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A6B84-37D8-449C-ACEA-998D218C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1" y="-1"/>
            <a:ext cx="12044038" cy="674702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Feature Extraction:</a:t>
            </a:r>
          </a:p>
          <a:p>
            <a:pPr lvl="1"/>
            <a:r>
              <a:rPr lang="en-IN" dirty="0"/>
              <a:t>Image data represented in the form of boundary, or as a complete region</a:t>
            </a:r>
          </a:p>
          <a:p>
            <a:pPr lvl="1"/>
            <a:r>
              <a:rPr lang="en-IN" dirty="0"/>
              <a:t>Boundary : focus if on external characteristics such as corners or inflections</a:t>
            </a:r>
          </a:p>
          <a:p>
            <a:pPr lvl="1"/>
            <a:r>
              <a:rPr lang="en-IN" dirty="0"/>
              <a:t>Complete region: focus if on features like texture</a:t>
            </a:r>
          </a:p>
          <a:p>
            <a:pPr lvl="1"/>
            <a:r>
              <a:rPr lang="en-IN" dirty="0"/>
              <a:t>Includes feature detection (finding the feature of an image)</a:t>
            </a:r>
          </a:p>
          <a:p>
            <a:pPr lvl="1"/>
            <a:r>
              <a:rPr lang="en-IN" dirty="0"/>
              <a:t>Includes feature description(  assigns quantitative measure to the detected features)</a:t>
            </a:r>
          </a:p>
          <a:p>
            <a:pPr lvl="1"/>
            <a:r>
              <a:rPr lang="en-IN" dirty="0" err="1"/>
              <a:t>E.g</a:t>
            </a:r>
            <a:r>
              <a:rPr lang="en-IN" dirty="0"/>
              <a:t> detect corners  and describe that in the form of their orientation and location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All processes not required always, as the complexity of the image processing task increases, no. of process required increases.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C064282C-AC06-AE11-BB0C-DF842EE5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256450-EBBC-E4B6-163F-DB7CF9BBA6A4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964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A6B84-37D8-449C-ACEA-998D218C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1" y="-1"/>
            <a:ext cx="12044038" cy="674702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Image pattern Classification:</a:t>
            </a:r>
          </a:p>
          <a:p>
            <a:pPr lvl="1"/>
            <a:r>
              <a:rPr lang="en-IN" dirty="0"/>
              <a:t>Assign a label to an object (say ‘vehicle’)</a:t>
            </a:r>
          </a:p>
          <a:p>
            <a:pPr lvl="1"/>
            <a:r>
              <a:rPr lang="en-IN" dirty="0"/>
              <a:t>Labelling done based on the feature descriptors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C00000"/>
                </a:solidFill>
              </a:rPr>
              <a:t>All processes not required always, as the complexity of the image processing task increases, no. of process required increases.</a:t>
            </a:r>
          </a:p>
          <a:p>
            <a:pPr lvl="1"/>
            <a:r>
              <a:rPr lang="en-IN" dirty="0">
                <a:solidFill>
                  <a:srgbClr val="000000"/>
                </a:solidFill>
              </a:rPr>
              <a:t>Image enhancement for human interpretation does not require any of the other stages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>
                <a:solidFill>
                  <a:srgbClr val="C00000"/>
                </a:solidFill>
              </a:rPr>
              <a:t>Knowledge base:</a:t>
            </a:r>
          </a:p>
          <a:p>
            <a:pPr lvl="1"/>
            <a:r>
              <a:rPr lang="en-IN" dirty="0">
                <a:solidFill>
                  <a:srgbClr val="000000"/>
                </a:solidFill>
              </a:rPr>
              <a:t>Knowledge about a problem domain</a:t>
            </a:r>
          </a:p>
          <a:p>
            <a:pPr lvl="1"/>
            <a:r>
              <a:rPr lang="en-IN" dirty="0">
                <a:solidFill>
                  <a:srgbClr val="000000"/>
                </a:solidFill>
              </a:rPr>
              <a:t>Can be simple (detailing regions in an image) </a:t>
            </a:r>
          </a:p>
          <a:p>
            <a:pPr lvl="1"/>
            <a:r>
              <a:rPr lang="en-IN" dirty="0">
                <a:solidFill>
                  <a:srgbClr val="000000"/>
                </a:solidFill>
              </a:rPr>
              <a:t>Or complex </a:t>
            </a:r>
          </a:p>
          <a:p>
            <a:pPr lvl="2"/>
            <a:r>
              <a:rPr lang="en-IN" dirty="0">
                <a:solidFill>
                  <a:srgbClr val="000000"/>
                </a:solidFill>
              </a:rPr>
              <a:t>all possible defects in a materials inspection problem</a:t>
            </a:r>
          </a:p>
          <a:p>
            <a:pPr lvl="2"/>
            <a:r>
              <a:rPr lang="en-IN" dirty="0">
                <a:solidFill>
                  <a:srgbClr val="000000"/>
                </a:solidFill>
              </a:rPr>
              <a:t>Set of high-resolution satellite images of a region in connection with a change detection applications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6B15BFF5-2561-4CAF-6151-82E686C1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CF56B8-5E51-451A-3AB2-C97B0D0C8311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414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DA6B84-37D8-449C-ACEA-998D218C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1" y="-1"/>
            <a:ext cx="12044038" cy="6747029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Components of a digital image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C00000"/>
                </a:solidFill>
              </a:rPr>
              <a:t>processing system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6B15BFF5-2561-4CAF-6151-82E686C1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167" y="20852"/>
            <a:ext cx="1204833" cy="1204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03F20-B0DB-B930-F46D-FC3418180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5" b="3782"/>
          <a:stretch/>
        </p:blipFill>
        <p:spPr>
          <a:xfrm rot="16200000">
            <a:off x="4752345" y="433859"/>
            <a:ext cx="6185991" cy="53599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C0F872-7D24-4602-59E8-106185564213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rgbClr val="99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rgbClr val="993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845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19893</TotalTime>
  <Words>1643</Words>
  <Application>Microsoft Office PowerPoint</Application>
  <PresentationFormat>Widescreen</PresentationFormat>
  <Paragraphs>233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Image Processing and Computer Vision TMC 303</vt:lpstr>
      <vt:lpstr>Unit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</dc:title>
  <dc:creator>Nisha Chandran S</dc:creator>
  <cp:lastModifiedBy>Nisha Chandran S</cp:lastModifiedBy>
  <cp:revision>50</cp:revision>
  <dcterms:created xsi:type="dcterms:W3CDTF">2021-08-11T16:33:17Z</dcterms:created>
  <dcterms:modified xsi:type="dcterms:W3CDTF">2023-08-10T00:53:43Z</dcterms:modified>
</cp:coreProperties>
</file>